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50" r:id="rId1"/>
  </p:sldMasterIdLst>
  <p:notesMasterIdLst>
    <p:notesMasterId r:id="rId29"/>
  </p:notesMasterIdLst>
  <p:handoutMasterIdLst>
    <p:handoutMasterId r:id="rId30"/>
  </p:handoutMasterIdLst>
  <p:sldIdLst>
    <p:sldId id="257" r:id="rId2"/>
    <p:sldId id="290" r:id="rId3"/>
    <p:sldId id="258" r:id="rId4"/>
    <p:sldId id="299" r:id="rId5"/>
    <p:sldId id="283" r:id="rId6"/>
    <p:sldId id="298" r:id="rId7"/>
    <p:sldId id="260" r:id="rId8"/>
    <p:sldId id="279" r:id="rId9"/>
    <p:sldId id="281" r:id="rId10"/>
    <p:sldId id="284" r:id="rId11"/>
    <p:sldId id="286" r:id="rId12"/>
    <p:sldId id="280" r:id="rId13"/>
    <p:sldId id="285" r:id="rId14"/>
    <p:sldId id="287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88" r:id="rId23"/>
    <p:sldId id="289" r:id="rId24"/>
    <p:sldId id="259" r:id="rId25"/>
    <p:sldId id="264" r:id="rId26"/>
    <p:sldId id="261" r:id="rId27"/>
    <p:sldId id="278" r:id="rId28"/>
  </p:sldIdLst>
  <p:sldSz cx="12192000" cy="6858000"/>
  <p:notesSz cx="6858000" cy="9144000"/>
  <p:embeddedFontLst>
    <p:embeddedFont>
      <p:font typeface="Spoqa Han Sans Neo Bold" panose="020B0800000000000000" charset="-127"/>
      <p:bold r:id="rId31"/>
    </p:embeddedFont>
    <p:embeddedFont>
      <p:font typeface="Spoqa Han Sans Neo Regular" panose="020B0500000000000000" charset="-127"/>
      <p:regular r:id="rId32"/>
    </p:embeddedFont>
    <p:embeddedFont>
      <p:font typeface="Poppins ExtraBold" panose="00000900000000000000" pitchFamily="2" charset="0"/>
      <p:bold r:id="rId33"/>
      <p:boldItalic r:id="rId34"/>
    </p:embeddedFont>
    <p:embeddedFont>
      <p:font typeface="Poppins Light" panose="00000400000000000000" pitchFamily="2" charset="0"/>
      <p:regular r:id="rId35"/>
      <p:italic r:id="rId36"/>
    </p:embeddedFont>
    <p:embeddedFont>
      <p:font typeface="Source Sans Pro" panose="020B0503030403020204" pitchFamily="34" charset="0"/>
      <p:regular r:id="rId37"/>
      <p:bold r:id="rId38"/>
      <p:italic r:id="rId39"/>
      <p:boldItalic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2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leeheera" initials="l" lastIdx="1" clrIdx="1">
    <p:extLst>
      <p:ext uri="{19B8F6BF-5375-455C-9EA6-DF929625EA0E}">
        <p15:presenceInfo xmlns:p15="http://schemas.microsoft.com/office/powerpoint/2012/main" userId="leehee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9CFF3"/>
    <a:srgbClr val="E4DDF7"/>
    <a:srgbClr val="303030"/>
    <a:srgbClr val="E4BDFF"/>
    <a:srgbClr val="C879FF"/>
    <a:srgbClr val="FBE3B3"/>
    <a:srgbClr val="F4B942"/>
    <a:srgbClr val="D2C2E4"/>
    <a:srgbClr val="4E29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445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178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D2-458F-A654-55665E38CE3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0D2-458F-A654-55665E38CE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9222639"/>
        <c:axId val="219240943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0D2-458F-A654-55665E38CE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230959"/>
        <c:axId val="219227631"/>
      </c:lineChart>
      <c:catAx>
        <c:axId val="2192226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ko-KR" sz="1100" b="0" i="0" u="none" strike="noStrike" kern="1200" spc="-1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Spoqa Han Sans Neo Medium" pitchFamily="2" charset="0"/>
                <a:ea typeface="Spoqa Han Sans Neo Medium" pitchFamily="2" charset="0"/>
                <a:cs typeface="+mn-cs"/>
              </a:defRPr>
            </a:pPr>
            <a:endParaRPr lang="ko-KR"/>
          </a:p>
        </c:txPr>
        <c:crossAx val="219240943"/>
        <c:crosses val="autoZero"/>
        <c:auto val="1"/>
        <c:lblAlgn val="ctr"/>
        <c:lblOffset val="100"/>
        <c:noMultiLvlLbl val="0"/>
      </c:catAx>
      <c:valAx>
        <c:axId val="2192409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ko-KR" sz="1100" b="0" i="0" u="none" strike="noStrike" kern="1200" spc="-1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Spoqa Han Sans Neo Medium" pitchFamily="2" charset="0"/>
                <a:ea typeface="Spoqa Han Sans Neo Medium" pitchFamily="2" charset="0"/>
                <a:cs typeface="+mn-cs"/>
              </a:defRPr>
            </a:pPr>
            <a:endParaRPr lang="ko-KR"/>
          </a:p>
        </c:txPr>
        <c:crossAx val="219222639"/>
        <c:crosses val="autoZero"/>
        <c:crossBetween val="between"/>
      </c:valAx>
      <c:valAx>
        <c:axId val="219227631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ko-KR" sz="1100" b="0" i="0" u="none" strike="noStrike" kern="1200" spc="-1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Spoqa Han Sans Neo Medium" pitchFamily="2" charset="0"/>
                <a:ea typeface="Spoqa Han Sans Neo Medium" pitchFamily="2" charset="0"/>
                <a:cs typeface="+mn-cs"/>
              </a:defRPr>
            </a:pPr>
            <a:endParaRPr lang="ko-KR"/>
          </a:p>
        </c:txPr>
        <c:crossAx val="219230959"/>
        <c:crosses val="max"/>
        <c:crossBetween val="between"/>
      </c:valAx>
      <c:catAx>
        <c:axId val="21923095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922763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altLang="ko-KR" sz="1100" b="0" i="0" u="none" strike="noStrike" kern="1200" spc="-150" baseline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Spoqa Han Sans Neo Medium" pitchFamily="2" charset="0"/>
              <a:ea typeface="Spoqa Han Sans Neo Medium" pitchFamily="2" charset="0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11T14:17:47.140" idx="1">
    <p:pos x="5577" y="2774"/>
    <p:text>ctrl + 클릭하시면 다운로드 페이지로 이동합니다. 스포카 한 산스 네오 ttf(서브셋 파일)을 다운로드 하시면 됩니다.</p:text>
    <p:extLst>
      <p:ext uri="{C676402C-5697-4E1C-873F-D02D1690AC5C}">
        <p15:threadingInfo xmlns:p15="http://schemas.microsoft.com/office/powerpoint/2012/main" timeZoneBias="-540"/>
      </p:ext>
    </p:extLst>
  </p:cm>
  <p:cm authorId="1" dt="2021-06-11T14:19:39.002" idx="2">
    <p:pos x="4743" y="3056"/>
    <p:text>ctrl + 클릭하시면 다운로드 페이지로 이동합니다.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35EEC71-D860-07EE-516E-D1CC37DE25F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5DC8512-50C9-8303-B956-14AB37CDA4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09CCC4-7D84-4821-AEB1-349051C56A7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223FE9-726E-0099-83D5-B6982FB123D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B3772F-1E27-7660-C066-F4E54C5E6BB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018F0-7806-4F62-8667-BE681E89E3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5794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28285-D01A-4479-8737-E6458297DD91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E813E-E142-4467-ACBB-D0C43985E6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674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29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1541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506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4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oppins?query=poppins" TargetMode="External"/><Relationship Id="rId2" Type="http://schemas.openxmlformats.org/officeDocument/2006/relationships/hyperlink" Target="https://spoqa.github.io/spoqa-han-sans/" TargetMode="Externa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CA55D9-A9A7-45A9-857E-10869314080E}"/>
              </a:ext>
            </a:extLst>
          </p:cNvPr>
          <p:cNvSpPr/>
          <p:nvPr/>
        </p:nvSpPr>
        <p:spPr>
          <a:xfrm>
            <a:off x="-1537" y="0"/>
            <a:ext cx="12192000" cy="5389123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25411" b="-254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41ECD5E3-FA26-42CB-80B5-EB9484C2A23C}"/>
              </a:ext>
            </a:extLst>
          </p:cNvPr>
          <p:cNvSpPr/>
          <p:nvPr/>
        </p:nvSpPr>
        <p:spPr>
          <a:xfrm>
            <a:off x="0" y="-1"/>
            <a:ext cx="12192000" cy="538912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AF7D63A-1572-47BE-84FA-C3CED19F4D54}"/>
              </a:ext>
            </a:extLst>
          </p:cNvPr>
          <p:cNvSpPr/>
          <p:nvPr/>
        </p:nvSpPr>
        <p:spPr>
          <a:xfrm>
            <a:off x="734658" y="4806559"/>
            <a:ext cx="10742141" cy="116512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81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래픽 15">
            <a:extLst>
              <a:ext uri="{FF2B5EF4-FFF2-40B4-BE49-F238E27FC236}">
                <a16:creationId xmlns:a16="http://schemas.microsoft.com/office/drawing/2014/main" id="{76A50426-90EB-4C3D-9134-623C73AB4304}"/>
              </a:ext>
            </a:extLst>
          </p:cNvPr>
          <p:cNvGrpSpPr/>
          <p:nvPr/>
        </p:nvGrpSpPr>
        <p:grpSpPr>
          <a:xfrm>
            <a:off x="5744482" y="6255235"/>
            <a:ext cx="703037" cy="81767"/>
            <a:chOff x="10445750" y="491196"/>
            <a:chExt cx="1149384" cy="133680"/>
          </a:xfrm>
          <a:solidFill>
            <a:schemeClr val="bg1">
              <a:lumMod val="85000"/>
            </a:schemeClr>
          </a:solidFill>
        </p:grpSpPr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54EACF72-4C9C-4854-B6DE-CBB2C2F3DB41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6E00537C-F22A-4588-9C03-ADEE13A34058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8B9F38F-BA07-4D7C-830B-9E56563A6DB2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A4783D0B-A22B-44F3-BDC9-47A51717E0EB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5DD5C05-6DB5-4500-BC53-0861D25CA80D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A33B4C30-BDC4-4330-9EFE-FDEB28013A18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7E75B4B2-E9D7-4576-B3E2-51F98221DB5D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E1245516-C71C-4FE0-9362-52F141393040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2D7097F2-5A31-4A3B-B2C4-8CBC65BE91A9}"/>
                </a:ext>
              </a:extLst>
            </p:cNvPr>
            <p:cNvSpPr/>
            <p:nvPr/>
          </p:nvSpPr>
          <p:spPr>
            <a:xfrm>
              <a:off x="11389516" y="495950"/>
              <a:ext cx="98893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833BE214-28C4-497D-B599-0CF5250C8856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A90FECD-9F92-425E-AD3D-BF6D5AC3E82E}"/>
              </a:ext>
            </a:extLst>
          </p:cNvPr>
          <p:cNvSpPr txBox="1"/>
          <p:nvPr/>
        </p:nvSpPr>
        <p:spPr>
          <a:xfrm>
            <a:off x="5023751" y="6398140"/>
            <a:ext cx="214449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900" spc="-2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Spoqa Han Sans Neo Regular" panose="020B0500000000000000" pitchFamily="34" charset="-127"/>
              <a:ea typeface="Spoqa Han Sans Neo Regular" panose="020B0500000000000000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FED8919-F708-4B07-94B5-31452A15BD47}"/>
              </a:ext>
            </a:extLst>
          </p:cNvPr>
          <p:cNvGrpSpPr/>
          <p:nvPr/>
        </p:nvGrpSpPr>
        <p:grpSpPr>
          <a:xfrm>
            <a:off x="1107982" y="5036567"/>
            <a:ext cx="9954296" cy="705113"/>
            <a:chOff x="1028848" y="5055802"/>
            <a:chExt cx="9954296" cy="70511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9EDD86C-2BF1-40BC-9B63-581018144C81}"/>
                </a:ext>
              </a:extLst>
            </p:cNvPr>
            <p:cNvSpPr txBox="1"/>
            <p:nvPr/>
          </p:nvSpPr>
          <p:spPr>
            <a:xfrm>
              <a:off x="1028848" y="5156904"/>
              <a:ext cx="1386598" cy="50526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spcAft>
                  <a:spcPts val="100"/>
                </a:spcAft>
              </a:pPr>
              <a:r>
                <a:rPr lang="en-US" altLang="ko-KR" sz="16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Poppins ExtraBold" panose="00000900000000000000" pitchFamily="2" charset="0"/>
                  <a:cs typeface="Poppins ExtraBold" panose="00000900000000000000" pitchFamily="2" charset="0"/>
                </a:rPr>
                <a:t>WebSite</a:t>
              </a:r>
              <a:endPara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Poppins ExtraBold" panose="00000900000000000000" pitchFamily="2" charset="0"/>
                <a:cs typeface="Poppins ExtraBold" panose="00000900000000000000" pitchFamily="2" charset="0"/>
              </a:endParaRPr>
            </a:p>
            <a:p>
              <a:pPr>
                <a:spcAft>
                  <a:spcPts val="100"/>
                </a:spcAft>
              </a:pPr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Poppins ExtraBold" panose="00000900000000000000" pitchFamily="2" charset="0"/>
                  <a:cs typeface="Poppins ExtraBold" panose="00000900000000000000" pitchFamily="2" charset="0"/>
                </a:rPr>
                <a:t>Components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Poppins ExtraBold" panose="00000900000000000000" pitchFamily="2" charset="0"/>
                <a:cs typeface="Poppins ExtraBold" panose="00000900000000000000" pitchFamily="2" charset="0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784EFCD6-8EEB-4482-8C33-25DA47902141}"/>
                </a:ext>
              </a:extLst>
            </p:cNvPr>
            <p:cNvCxnSpPr>
              <a:cxnSpLocks/>
            </p:cNvCxnSpPr>
            <p:nvPr/>
          </p:nvCxnSpPr>
          <p:spPr>
            <a:xfrm>
              <a:off x="2525232" y="5154545"/>
              <a:ext cx="0" cy="507626"/>
            </a:xfrm>
            <a:prstGeom prst="line">
              <a:avLst/>
            </a:prstGeom>
            <a:ln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8831896-9AFA-4DB1-9867-8DFC0EDDF5CC}"/>
                </a:ext>
              </a:extLst>
            </p:cNvPr>
            <p:cNvGrpSpPr/>
            <p:nvPr/>
          </p:nvGrpSpPr>
          <p:grpSpPr>
            <a:xfrm>
              <a:off x="2747710" y="5055802"/>
              <a:ext cx="2596826" cy="593545"/>
              <a:chOff x="2813374" y="5112124"/>
              <a:chExt cx="2596826" cy="593545"/>
            </a:xfrm>
          </p:grpSpPr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08CB96A9-6A3D-4B96-854C-68B96F2D8F4D}"/>
                  </a:ext>
                </a:extLst>
              </p:cNvPr>
              <p:cNvGrpSpPr/>
              <p:nvPr/>
            </p:nvGrpSpPr>
            <p:grpSpPr>
              <a:xfrm>
                <a:off x="3500113" y="5112124"/>
                <a:ext cx="1910087" cy="540966"/>
                <a:chOff x="3500113" y="5112124"/>
                <a:chExt cx="1910087" cy="540966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2F680D3-1B63-45ED-B7F6-E490B12A6AB4}"/>
                    </a:ext>
                  </a:extLst>
                </p:cNvPr>
                <p:cNvSpPr txBox="1"/>
                <p:nvPr/>
              </p:nvSpPr>
              <p:spPr>
                <a:xfrm>
                  <a:off x="3500113" y="5112124"/>
                  <a:ext cx="565861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ko-KR" altLang="en-US" sz="1100" spc="-1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latin typeface="Spoqa Han Sans Neo Bold" panose="020B0800000000000000" pitchFamily="34" charset="-127"/>
                      <a:ea typeface="Spoqa Han Sans Neo Bold" panose="020B0800000000000000" pitchFamily="34" charset="-127"/>
                    </a:rPr>
                    <a:t>사이트 기획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AB6A4866-4312-4C33-ACE0-3BB6EA06E4C6}"/>
                    </a:ext>
                  </a:extLst>
                </p:cNvPr>
                <p:cNvSpPr txBox="1"/>
                <p:nvPr/>
              </p:nvSpPr>
              <p:spPr>
                <a:xfrm>
                  <a:off x="3500114" y="5350443"/>
                  <a:ext cx="1910086" cy="30264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spcAft>
                      <a:spcPts val="200"/>
                    </a:spcAft>
                  </a:pP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서비스 플로우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요구사항 정의서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ERD 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모델</a:t>
                  </a:r>
                  <a:endParaRPr lang="en-US" altLang="ko-KR" sz="900" spc="-2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endParaRP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TOOL : Figma, </a:t>
                  </a:r>
                  <a:r>
                    <a:rPr lang="en-US" altLang="ko-KR" sz="900" spc="-20" dirty="0" err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LucidChart</a:t>
                  </a:r>
                  <a:endParaRPr lang="ko-KR" altLang="en-US" sz="900" spc="-2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endParaRPr>
                </a:p>
              </p:txBody>
            </p:sp>
          </p:grp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CC12DDBA-CFA1-4C42-B421-2B7F92B45753}"/>
                  </a:ext>
                </a:extLst>
              </p:cNvPr>
              <p:cNvSpPr/>
              <p:nvPr/>
            </p:nvSpPr>
            <p:spPr>
              <a:xfrm>
                <a:off x="2813374" y="5198043"/>
                <a:ext cx="507626" cy="50762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2700000" algn="tl" rotWithShape="0">
                  <a:schemeClr val="bg2">
                    <a:lumMod val="10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FF01A394-3F4B-464A-9BB1-CE535D268E47}"/>
                </a:ext>
              </a:extLst>
            </p:cNvPr>
            <p:cNvGrpSpPr/>
            <p:nvPr/>
          </p:nvGrpSpPr>
          <p:grpSpPr>
            <a:xfrm>
              <a:off x="5567014" y="5055802"/>
              <a:ext cx="2596826" cy="705113"/>
              <a:chOff x="2813374" y="5112124"/>
              <a:chExt cx="2596826" cy="705113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D59547C2-B21B-4AAF-A479-5A3DFC807362}"/>
                  </a:ext>
                </a:extLst>
              </p:cNvPr>
              <p:cNvGrpSpPr/>
              <p:nvPr/>
            </p:nvGrpSpPr>
            <p:grpSpPr>
              <a:xfrm>
                <a:off x="3500113" y="5112124"/>
                <a:ext cx="1910087" cy="705113"/>
                <a:chOff x="3500113" y="5112124"/>
                <a:chExt cx="1910087" cy="705113"/>
              </a:xfrm>
            </p:grpSpPr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3AA846AE-653C-4870-8D16-5192DF79A411}"/>
                    </a:ext>
                  </a:extLst>
                </p:cNvPr>
                <p:cNvSpPr txBox="1"/>
                <p:nvPr/>
              </p:nvSpPr>
              <p:spPr>
                <a:xfrm>
                  <a:off x="3500113" y="5112124"/>
                  <a:ext cx="565861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ko-KR" altLang="en-US" sz="1100" spc="-1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latin typeface="Spoqa Han Sans Neo Bold" panose="020B0800000000000000" pitchFamily="34" charset="-127"/>
                      <a:ea typeface="Spoqa Han Sans Neo Bold" panose="020B0800000000000000" pitchFamily="34" charset="-127"/>
                    </a:rPr>
                    <a:t>프론트 엔드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E5E0BBC0-E46C-4F84-BD6F-437118AD673A}"/>
                    </a:ext>
                  </a:extLst>
                </p:cNvPr>
                <p:cNvSpPr txBox="1"/>
                <p:nvPr/>
              </p:nvSpPr>
              <p:spPr>
                <a:xfrm>
                  <a:off x="3500114" y="5350443"/>
                  <a:ext cx="1910086" cy="46679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spcAft>
                      <a:spcPts val="200"/>
                    </a:spcAft>
                  </a:pP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반응형 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UI, 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로고디자인</a:t>
                  </a:r>
                  <a:endParaRPr lang="en-US" altLang="ko-KR" sz="900" spc="-2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endParaRP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TOOL : HTML, CSS(Bootstrap v5.0), JS,</a:t>
                  </a: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Adobe illustration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 </a:t>
                  </a:r>
                </a:p>
              </p:txBody>
            </p:sp>
          </p:grp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802646F8-0BE7-4FB1-9578-C89534C1F85E}"/>
                  </a:ext>
                </a:extLst>
              </p:cNvPr>
              <p:cNvSpPr/>
              <p:nvPr/>
            </p:nvSpPr>
            <p:spPr>
              <a:xfrm>
                <a:off x="2813374" y="5198043"/>
                <a:ext cx="507626" cy="50762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2700000" algn="tl" rotWithShape="0">
                  <a:schemeClr val="bg2">
                    <a:lumMod val="10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F71003AE-BE04-455A-9D21-9C6180ABF857}"/>
                </a:ext>
              </a:extLst>
            </p:cNvPr>
            <p:cNvGrpSpPr/>
            <p:nvPr/>
          </p:nvGrpSpPr>
          <p:grpSpPr>
            <a:xfrm>
              <a:off x="8386318" y="5055802"/>
              <a:ext cx="2596826" cy="679465"/>
              <a:chOff x="2813374" y="5112124"/>
              <a:chExt cx="2596826" cy="679465"/>
            </a:xfrm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49C62A09-F958-4479-8183-056AB4836D4A}"/>
                  </a:ext>
                </a:extLst>
              </p:cNvPr>
              <p:cNvGrpSpPr/>
              <p:nvPr/>
            </p:nvGrpSpPr>
            <p:grpSpPr>
              <a:xfrm>
                <a:off x="3500113" y="5112124"/>
                <a:ext cx="1910087" cy="679465"/>
                <a:chOff x="3500113" y="5112124"/>
                <a:chExt cx="1910087" cy="679465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5ADA3A3-3696-40FA-8CC6-3B86C596374E}"/>
                    </a:ext>
                  </a:extLst>
                </p:cNvPr>
                <p:cNvSpPr txBox="1"/>
                <p:nvPr/>
              </p:nvSpPr>
              <p:spPr>
                <a:xfrm>
                  <a:off x="3500113" y="5112124"/>
                  <a:ext cx="331822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ko-KR" altLang="en-US" sz="1100" spc="-150" dirty="0" err="1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latin typeface="Spoqa Han Sans Neo Bold" panose="020B0800000000000000" pitchFamily="34" charset="-127"/>
                      <a:ea typeface="Spoqa Han Sans Neo Bold" panose="020B0800000000000000" pitchFamily="34" charset="-127"/>
                    </a:rPr>
                    <a:t>백엔드</a:t>
                  </a:r>
                  <a:endPara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latin typeface="Spoqa Han Sans Neo Bold" panose="020B0800000000000000" pitchFamily="34" charset="-127"/>
                    <a:ea typeface="Spoqa Han Sans Neo Bold" panose="020B0800000000000000" pitchFamily="34" charset="-127"/>
                  </a:endParaRP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E3C385B-791D-4D31-98F3-BC0B379766C2}"/>
                    </a:ext>
                  </a:extLst>
                </p:cNvPr>
                <p:cNvSpPr txBox="1"/>
                <p:nvPr/>
              </p:nvSpPr>
              <p:spPr>
                <a:xfrm>
                  <a:off x="3500114" y="5350443"/>
                  <a:ext cx="1910086" cy="44114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spcAft>
                      <a:spcPts val="200"/>
                    </a:spcAft>
                  </a:pP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스프링 웹프로젝트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MVC, SQL</a:t>
                  </a: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TOOL : Spring, </a:t>
                  </a:r>
                  <a:r>
                    <a:rPr lang="en-US" altLang="ko-KR" sz="900" spc="-20" dirty="0" err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DBeaver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</a:t>
                  </a:r>
                  <a:r>
                    <a:rPr lang="en-US" altLang="ko-KR" sz="900" spc="-20" dirty="0" err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Postgresql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ajax</a:t>
                  </a:r>
                </a:p>
              </p:txBody>
            </p:sp>
          </p:grp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9C43EF10-0A85-4998-A420-811F9D475D6F}"/>
                  </a:ext>
                </a:extLst>
              </p:cNvPr>
              <p:cNvSpPr/>
              <p:nvPr/>
            </p:nvSpPr>
            <p:spPr>
              <a:xfrm>
                <a:off x="2813374" y="5198043"/>
                <a:ext cx="507626" cy="50762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2700000" algn="tl" rotWithShape="0">
                  <a:schemeClr val="bg2">
                    <a:lumMod val="10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1ADAED2-6300-41FB-9BF8-FB7FD4557AE3}"/>
              </a:ext>
            </a:extLst>
          </p:cNvPr>
          <p:cNvSpPr txBox="1"/>
          <p:nvPr/>
        </p:nvSpPr>
        <p:spPr>
          <a:xfrm>
            <a:off x="4041789" y="1734152"/>
            <a:ext cx="4095673" cy="43088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ource Sans Pro" panose="020B0604020202020204" pitchFamily="34" charset="0"/>
                <a:ea typeface="Spoqa Han Sans Neo Bold" panose="020B0800000000000000" pitchFamily="34" charset="-127"/>
              </a:rPr>
              <a:t>도서전문 </a:t>
            </a:r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ource Sans Pro" panose="020B0604020202020204" pitchFamily="34" charset="0"/>
                <a:ea typeface="Spoqa Han Sans Neo Bold" panose="020B0800000000000000" pitchFamily="34" charset="-127"/>
              </a:rPr>
              <a:t>크라우드펀딩사이트</a:t>
            </a:r>
            <a:endParaRPr lang="en-US" altLang="ko-KR" sz="28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ource Sans Pro" panose="020B0604020202020204" pitchFamily="34" charset="0"/>
              <a:ea typeface="Spoqa Han Sans Neo Bold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44C56C-715A-8F06-E7F5-0B1024068DE0}"/>
              </a:ext>
            </a:extLst>
          </p:cNvPr>
          <p:cNvSpPr txBox="1"/>
          <p:nvPr/>
        </p:nvSpPr>
        <p:spPr>
          <a:xfrm>
            <a:off x="4041789" y="2208402"/>
            <a:ext cx="4095672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8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퍼플레잉</a:t>
            </a:r>
            <a:endParaRPr lang="en-US" altLang="ko-KR" sz="88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CE09A9B-13EA-A5CE-DD00-68EA6A8EB89B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27" y="771666"/>
            <a:ext cx="2209742" cy="22929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55B4F17-CFDD-9C10-5C0E-A928363B6F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b="24955"/>
          <a:stretch/>
        </p:blipFill>
        <p:spPr>
          <a:xfrm>
            <a:off x="2882478" y="5211386"/>
            <a:ext cx="410597" cy="30813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957B97F-98D6-8ECC-0566-8CDB776008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b="34627"/>
          <a:stretch/>
        </p:blipFill>
        <p:spPr>
          <a:xfrm>
            <a:off x="5585658" y="5120079"/>
            <a:ext cx="637444" cy="41671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66D130AE-F561-8E65-FD65-8A04B3F2C34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b="28104"/>
          <a:stretch/>
        </p:blipFill>
        <p:spPr>
          <a:xfrm>
            <a:off x="8519027" y="5211149"/>
            <a:ext cx="411560" cy="29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33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186039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3459385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505838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2045317"/>
            <a:ext cx="4614674" cy="978206"/>
            <a:chOff x="6980426" y="633345"/>
            <a:chExt cx="4614674" cy="978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117660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로그인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/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로그아웃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아이디 유효성 체크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아이디 비밀번호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– DB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연동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다음 로그인 시 아이디 기억하기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회원관리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3629994"/>
            <a:ext cx="4614674" cy="737114"/>
            <a:chOff x="6980426" y="633345"/>
            <a:chExt cx="4614674" cy="73711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148117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아이디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/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비밀번호 찾기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아이디 찾기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비밀번호 찾기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978206"/>
            <a:chOff x="6980426" y="633345"/>
            <a:chExt cx="4614674" cy="97820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609141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회원가입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이메일 중복체크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패스워드 이중확인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이용정보 동의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–DB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연동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458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회원가입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회원관리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1376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유효성 체크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이메일 타입이 아닐 시 오류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아이디 비밀번호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–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DB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연동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다음에도 내 정보 기억하기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Session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정보 기억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EB4B7C9-24FB-DC92-F7E6-A8A23784D0D1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D20F9E-C6D5-1B6D-04C7-5D774796023B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502620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793487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로그인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EA01F3E1-5C05-216E-5F66-A50380FAA5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60" r="2183"/>
          <a:stretch/>
        </p:blipFill>
        <p:spPr>
          <a:xfrm>
            <a:off x="3807457" y="464677"/>
            <a:ext cx="7758459" cy="555377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회원관리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1376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유효성 체크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이메일 타입이 아닐 시 오류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아이디 비밀번호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–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DB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연동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다음에도 내 정보 기억하기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Session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정보 기억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C8C4883-74EE-0C7C-2547-C58B311C9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1" y="3958682"/>
            <a:ext cx="3060595" cy="205976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87BAD1-FA08-2B71-4727-2A0B8B0B8AEE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1454791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633734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아이디 </a:t>
            </a: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/ </a:t>
            </a: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비밀번호 찾기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회원관리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1376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유효성 체크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이메일 타입이 아닐 시 오류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아이디 비밀번호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–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DB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연동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다음에도 내 정보 기억하기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Session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정보 기억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1FC953EF-0811-E94F-BF8B-86D15A9B1D42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AA0FCE-17A6-2FC6-2D78-5DD66C17FD19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4215863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2555504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3805313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창작하기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1942572"/>
            <a:chOff x="6980426" y="633345"/>
            <a:chExt cx="4614674" cy="194257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127278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신규 프로젝트 작성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16619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기본 정보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계획 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리워드 구성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프로젝트 세부 소개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창작자 정보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신뢰와 안전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B32A87BA-907C-15A7-82DA-A080A8003C1D}"/>
              </a:ext>
            </a:extLst>
          </p:cNvPr>
          <p:cNvGrpSpPr/>
          <p:nvPr/>
        </p:nvGrpSpPr>
        <p:grpSpPr>
          <a:xfrm>
            <a:off x="6980426" y="2748013"/>
            <a:ext cx="4614674" cy="737114"/>
            <a:chOff x="6980426" y="633345"/>
            <a:chExt cx="4614674" cy="73711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99F4BCA-3AA5-C93E-EC1E-64527ECBBDFA}"/>
                </a:ext>
              </a:extLst>
            </p:cNvPr>
            <p:cNvSpPr txBox="1"/>
            <p:nvPr/>
          </p:nvSpPr>
          <p:spPr>
            <a:xfrm>
              <a:off x="6980427" y="633345"/>
              <a:ext cx="1303242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프로젝트 수정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삭제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1DE50D-3ACF-837E-E8E3-F76DF927D3A9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공개 전 프로젝트의 수정과 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공개 후 프로젝트의 수정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(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업데이트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)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6C5EAF-8F75-26E1-20A5-09BB10D2F9EE}"/>
              </a:ext>
            </a:extLst>
          </p:cNvPr>
          <p:cNvGrpSpPr/>
          <p:nvPr/>
        </p:nvGrpSpPr>
        <p:grpSpPr>
          <a:xfrm>
            <a:off x="6980426" y="4034946"/>
            <a:ext cx="4614674" cy="496023"/>
            <a:chOff x="6980426" y="633345"/>
            <a:chExt cx="4614674" cy="49602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524EC80-5E74-1FCE-3855-BFF5BFA7A660}"/>
                </a:ext>
              </a:extLst>
            </p:cNvPr>
            <p:cNvSpPr txBox="1"/>
            <p:nvPr/>
          </p:nvSpPr>
          <p:spPr>
            <a:xfrm>
              <a:off x="6980427" y="633345"/>
              <a:ext cx="63639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후원 내역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B4A181-5940-C828-12DF-0E2A0D15CD70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후원자 정보 다운로드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6896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16621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브레드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크럼으로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페이지 계층 안내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[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미리보기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저장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삭제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등록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]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버튼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작성 중 중간 저장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미리 보기 가능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대표 이미지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이미지 파일 첨부 기능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대표 이미지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썸네일 이미지 등록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F549EFF-53E8-71CB-4839-FEA139C706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4" b="5976"/>
          <a:stretch/>
        </p:blipFill>
        <p:spPr>
          <a:xfrm>
            <a:off x="3778680" y="464677"/>
            <a:ext cx="7787235" cy="555377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5B97C4-AA77-7292-AFA7-05E6B0C8E9EF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1337966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13780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목표금액 입력 시 수수료 자동 계산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Ajax, </a:t>
            </a:r>
            <a:r>
              <a:rPr lang="en-US" altLang="ko-KR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javaScript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사용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일정 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입력시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일정 자동 계산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Ajax, </a:t>
            </a:r>
            <a:r>
              <a:rPr lang="en-US" altLang="ko-KR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javaScript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사용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펀딩기간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결제일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정산일 계산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C40E0E4-6EF2-9F29-DE7D-FE50AFAD7D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680" y="464676"/>
            <a:ext cx="7787235" cy="556322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7AAAD3-2BA4-F1FA-F35F-A725CF10EEB4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222311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19446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리워드 정보 입력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리워드 카테고리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(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최대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8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리워드 테이블 생성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프로젝트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id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키 참조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생성한 리워드 수정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삭제 기능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Ajax, </a:t>
            </a:r>
            <a:r>
              <a:rPr lang="en-US" altLang="ko-KR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javaScript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사용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펀딩기간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결제일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정산일 계산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AFCECD4-C134-18E7-3380-DCB69251FA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05" b="2554"/>
          <a:stretch/>
        </p:blipFill>
        <p:spPr>
          <a:xfrm>
            <a:off x="3778681" y="464677"/>
            <a:ext cx="7781284" cy="555377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9F1D70-EB27-3F69-FBC8-F0834FB9F153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125060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807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계획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정책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Summernote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에디터 삽입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67620F2-AAF8-B8EE-5DB3-BD559C0C94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177"/>
          <a:stretch/>
        </p:blipFill>
        <p:spPr>
          <a:xfrm>
            <a:off x="3804804" y="464677"/>
            <a:ext cx="7761111" cy="313205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8C4E9F9A-C68D-9A2F-3B22-C1E790F2F3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94"/>
          <a:stretch/>
        </p:blipFill>
        <p:spPr>
          <a:xfrm>
            <a:off x="3804805" y="3252481"/>
            <a:ext cx="7761111" cy="2765968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14D410E-D346-C181-5632-621A48417D3E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1376455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18556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신규 프로젝트 작성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13780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본인인증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이메일 주소 확인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유효성 체크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창작자 정보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후원받을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계좌정보 입력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D1719DF9-356C-5A1E-52D0-77B0AD9254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4" t="-1" r="11306" b="117"/>
          <a:stretch/>
        </p:blipFill>
        <p:spPr>
          <a:xfrm>
            <a:off x="3778680" y="467459"/>
            <a:ext cx="7787235" cy="5555238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DBF1A1-DEFC-B144-1C95-24820262DF68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681392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>
            <a:extLst>
              <a:ext uri="{FF2B5EF4-FFF2-40B4-BE49-F238E27FC236}">
                <a16:creationId xmlns:a16="http://schemas.microsoft.com/office/drawing/2014/main" id="{B0A04CD8-2F92-49CC-A0E4-7FFB634ADA39}"/>
              </a:ext>
            </a:extLst>
          </p:cNvPr>
          <p:cNvSpPr/>
          <p:nvPr/>
        </p:nvSpPr>
        <p:spPr>
          <a:xfrm>
            <a:off x="0" y="1628775"/>
            <a:ext cx="9419771" cy="4323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0000"/>
                  <a:lumOff val="10000"/>
                </a:schemeClr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696964" y="727572"/>
            <a:ext cx="817531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About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CBF9A5E-DD83-4770-8377-C6E5F7403D85}"/>
              </a:ext>
            </a:extLst>
          </p:cNvPr>
          <p:cNvGrpSpPr/>
          <p:nvPr/>
        </p:nvGrpSpPr>
        <p:grpSpPr>
          <a:xfrm>
            <a:off x="974737" y="2169844"/>
            <a:ext cx="7521098" cy="3464719"/>
            <a:chOff x="459746" y="2397992"/>
            <a:chExt cx="8641395" cy="3980802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5AC2EEED-4502-4C1A-A96C-5EE6091C6641}"/>
                </a:ext>
              </a:extLst>
            </p:cNvPr>
            <p:cNvSpPr/>
            <p:nvPr/>
          </p:nvSpPr>
          <p:spPr>
            <a:xfrm>
              <a:off x="3668133" y="3163643"/>
              <a:ext cx="2159464" cy="21594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4">
                  <a:lumMod val="1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34A73456-1DAD-4F6F-B881-EFAA130C595B}"/>
                </a:ext>
              </a:extLst>
            </p:cNvPr>
            <p:cNvSpPr/>
            <p:nvPr/>
          </p:nvSpPr>
          <p:spPr>
            <a:xfrm>
              <a:off x="2786968" y="2397992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CA2F118B-91C3-4E8D-A12E-2A7C62180B73}"/>
                </a:ext>
              </a:extLst>
            </p:cNvPr>
            <p:cNvSpPr/>
            <p:nvPr/>
          </p:nvSpPr>
          <p:spPr>
            <a:xfrm>
              <a:off x="5667949" y="2397992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22A9F7DD-7CDE-4675-99EB-3BEE2C84DA97}"/>
                </a:ext>
              </a:extLst>
            </p:cNvPr>
            <p:cNvSpPr/>
            <p:nvPr/>
          </p:nvSpPr>
          <p:spPr>
            <a:xfrm>
              <a:off x="2786968" y="5047945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00C734FD-5C77-4299-A6C1-42C4271C79C3}"/>
                </a:ext>
              </a:extLst>
            </p:cNvPr>
            <p:cNvSpPr/>
            <p:nvPr/>
          </p:nvSpPr>
          <p:spPr>
            <a:xfrm>
              <a:off x="5667949" y="5047945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38D9D60-46AD-43A2-9794-378776DA388C}"/>
                </a:ext>
              </a:extLst>
            </p:cNvPr>
            <p:cNvGrpSpPr/>
            <p:nvPr/>
          </p:nvGrpSpPr>
          <p:grpSpPr>
            <a:xfrm>
              <a:off x="6853006" y="2491990"/>
              <a:ext cx="2248135" cy="1236851"/>
              <a:chOff x="6837808" y="2499686"/>
              <a:chExt cx="2248135" cy="1236851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CD0338C-AE7B-45A8-AF42-03E1022DDEB2}"/>
                  </a:ext>
                </a:extLst>
              </p:cNvPr>
              <p:cNvSpPr txBox="1"/>
              <p:nvPr/>
            </p:nvSpPr>
            <p:spPr>
              <a:xfrm>
                <a:off x="6837808" y="2499686"/>
                <a:ext cx="699875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회원관리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CFA4316-8D73-439D-96CE-60A904C3D8CB}"/>
                  </a:ext>
                </a:extLst>
              </p:cNvPr>
              <p:cNvSpPr txBox="1"/>
              <p:nvPr/>
            </p:nvSpPr>
            <p:spPr>
              <a:xfrm>
                <a:off x="6837808" y="2799441"/>
                <a:ext cx="2248135" cy="937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회원가입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로그인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회원정보 수정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탈퇴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마이페이지 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알림 수신여부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배송지 관리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결제 내역 관리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41A76316-057F-4A72-A505-2D874A40EC13}"/>
                </a:ext>
              </a:extLst>
            </p:cNvPr>
            <p:cNvGrpSpPr/>
            <p:nvPr/>
          </p:nvGrpSpPr>
          <p:grpSpPr>
            <a:xfrm>
              <a:off x="6853006" y="5141943"/>
              <a:ext cx="2248135" cy="1236851"/>
              <a:chOff x="6837808" y="2499686"/>
              <a:chExt cx="2248135" cy="1236851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F75E7D12-70CC-4FC1-82D6-7557A3DFF38B}"/>
                  </a:ext>
                </a:extLst>
              </p:cNvPr>
              <p:cNvSpPr txBox="1"/>
              <p:nvPr/>
            </p:nvSpPr>
            <p:spPr>
              <a:xfrm>
                <a:off x="6837808" y="2499686"/>
                <a:ext cx="605944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ADMIN</a:t>
                </a:r>
                <a:endPara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814D4B1-2422-4A05-A89F-27452EA978DB}"/>
                  </a:ext>
                </a:extLst>
              </p:cNvPr>
              <p:cNvSpPr txBox="1"/>
              <p:nvPr/>
            </p:nvSpPr>
            <p:spPr>
              <a:xfrm>
                <a:off x="6837808" y="2799441"/>
                <a:ext cx="2248135" cy="937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프로젝트 관리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유저 관리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메인 배너 관리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공지사항  작성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1:1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문의 답변 작성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endParaRPr lang="ko-KR" altLang="en-US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E3F45615-5410-443A-8870-13A897010C41}"/>
                </a:ext>
              </a:extLst>
            </p:cNvPr>
            <p:cNvGrpSpPr/>
            <p:nvPr/>
          </p:nvGrpSpPr>
          <p:grpSpPr>
            <a:xfrm>
              <a:off x="459746" y="5141943"/>
              <a:ext cx="2182978" cy="1236851"/>
              <a:chOff x="459746" y="5141943"/>
              <a:chExt cx="2182978" cy="1236851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D131701-78E3-431C-996E-023907F6EF18}"/>
                  </a:ext>
                </a:extLst>
              </p:cNvPr>
              <p:cNvSpPr txBox="1"/>
              <p:nvPr/>
            </p:nvSpPr>
            <p:spPr>
              <a:xfrm>
                <a:off x="459746" y="5141943"/>
                <a:ext cx="524906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게시판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824F101-39A5-4EED-8A7E-390BD8F16A13}"/>
                  </a:ext>
                </a:extLst>
              </p:cNvPr>
              <p:cNvSpPr txBox="1"/>
              <p:nvPr/>
            </p:nvSpPr>
            <p:spPr>
              <a:xfrm>
                <a:off x="459746" y="5441698"/>
                <a:ext cx="2182978" cy="937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프로젝트 작성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공개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수정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삭제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커뮤니티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창작자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-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후원자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업데이트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창작자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공지사항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1:1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문의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관리자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-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회원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D9D72FEC-D988-489B-B6A4-33DD7265A938}"/>
                </a:ext>
              </a:extLst>
            </p:cNvPr>
            <p:cNvGrpSpPr/>
            <p:nvPr/>
          </p:nvGrpSpPr>
          <p:grpSpPr>
            <a:xfrm>
              <a:off x="459746" y="2491990"/>
              <a:ext cx="2182978" cy="1478492"/>
              <a:chOff x="459746" y="5141943"/>
              <a:chExt cx="2182978" cy="1478492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2726260A-5858-44FC-92BD-6661252E7CE9}"/>
                  </a:ext>
                </a:extLst>
              </p:cNvPr>
              <p:cNvSpPr txBox="1"/>
              <p:nvPr/>
            </p:nvSpPr>
            <p:spPr>
              <a:xfrm>
                <a:off x="459746" y="5141943"/>
                <a:ext cx="2018587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오픈마켓 형 </a:t>
                </a:r>
                <a:r>
                  <a:rPr lang="ko-KR" altLang="en-US" sz="14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크라우드</a:t>
                </a:r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 </a:t>
                </a:r>
                <a:r>
                  <a:rPr lang="ko-KR" altLang="en-US" sz="14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펀딩</a:t>
                </a:r>
                <a:endPara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FFAB922-2811-4ED8-9868-3670B12918E9}"/>
                  </a:ext>
                </a:extLst>
              </p:cNvPr>
              <p:cNvSpPr txBox="1"/>
              <p:nvPr/>
            </p:nvSpPr>
            <p:spPr>
              <a:xfrm>
                <a:off x="459746" y="5441698"/>
                <a:ext cx="2182978" cy="11787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누구나  프로젝트를 오픈하고 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후원이 가능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마이페이지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펀딩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후원 내역 관리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모금액 합계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달성률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 합계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endParaRPr lang="ko-KR" altLang="en-US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</p:grp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DDA5F58-DDAD-4A5E-90E2-3FC792604B90}"/>
              </a:ext>
            </a:extLst>
          </p:cNvPr>
          <p:cNvSpPr/>
          <p:nvPr/>
        </p:nvSpPr>
        <p:spPr>
          <a:xfrm>
            <a:off x="0" y="5952098"/>
            <a:ext cx="9419771" cy="90587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0000"/>
                  <a:lumOff val="10000"/>
                </a:schemeClr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8CF3681-8949-4C07-9C1E-A7AF70158CC9}"/>
              </a:ext>
            </a:extLst>
          </p:cNvPr>
          <p:cNvSpPr txBox="1"/>
          <p:nvPr/>
        </p:nvSpPr>
        <p:spPr>
          <a:xfrm>
            <a:off x="4188716" y="3429000"/>
            <a:ext cx="1029128" cy="55399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주요</a:t>
            </a:r>
            <a:endParaRPr lang="en-US" altLang="ko-KR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  <a:p>
            <a:pPr algn="ctr"/>
            <a:r>
              <a:rPr lang="ko-KR" altLang="en-US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사이트 기능 </a:t>
            </a:r>
            <a:endParaRPr lang="en-US" altLang="ko-KR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08E270A-1C94-DF68-EB69-2FA7D734C9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6" r="42429"/>
          <a:stretch/>
        </p:blipFill>
        <p:spPr>
          <a:xfrm>
            <a:off x="9413861" y="1622433"/>
            <a:ext cx="2778139" cy="523554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CB7AC34-E29C-AEB4-B9AA-D80D4F5EF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0707"/>
          <a:stretch/>
        </p:blipFill>
        <p:spPr>
          <a:xfrm>
            <a:off x="3098053" y="2328335"/>
            <a:ext cx="710274" cy="56319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F8A4B6C-7E43-1A4D-C352-B287894E34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17751"/>
          <a:stretch/>
        </p:blipFill>
        <p:spPr>
          <a:xfrm>
            <a:off x="5576793" y="2322724"/>
            <a:ext cx="762521" cy="62716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3A11EC0-750D-674F-C16B-0AF51975B2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3000"/>
          <a:stretch/>
        </p:blipFill>
        <p:spPr>
          <a:xfrm>
            <a:off x="3071078" y="4610036"/>
            <a:ext cx="781583" cy="60181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9C27332-522A-EE9A-3700-CDE64C5D0D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7122"/>
          <a:stretch/>
        </p:blipFill>
        <p:spPr>
          <a:xfrm>
            <a:off x="5356645" y="4442813"/>
            <a:ext cx="1243007" cy="90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085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27466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프로젝트 수정</a:t>
            </a: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, </a:t>
            </a: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삭제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36001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[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공개 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]</a:t>
            </a: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로그인 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&gt;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마이페이지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&gt;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클릭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수정 페이지로 연결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삭제 가능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[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공개 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]</a:t>
            </a: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상세페이지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&gt;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업데이트 탭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작성자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=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아이디 일치해야만 작성 버튼 보이도록 설정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날짜 자동 생성으로 업데이트 날짜 표시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중에는 게시물 삭제 불가능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2BFC3CF6-2EB2-8662-3E1D-DF94A2874E81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8F9044-4538-4FD9-6A81-D3C987321D4A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59039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1109278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후원 내역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창작하기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886550" cy="36240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상세페이지 내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후원 내역 다운로드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엑셀파일 형식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작성자와 로그인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id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가 같을 때</a:t>
            </a:r>
            <a:b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</a:b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버튼 노출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후원 내역 정보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후원 번호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후원일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아이디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리워드 내역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(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리워드명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수량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결제예정 금액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결제방법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배송정보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주소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받는분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연락처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12B8ABA-525D-31D5-6BC1-4E8140A026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3" r="4663"/>
          <a:stretch/>
        </p:blipFill>
        <p:spPr>
          <a:xfrm>
            <a:off x="3778680" y="444581"/>
            <a:ext cx="7787235" cy="55537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7D0FCE8-7421-7CCB-8D51-9D98367F2F68}"/>
              </a:ext>
            </a:extLst>
          </p:cNvPr>
          <p:cNvSpPr/>
          <p:nvPr/>
        </p:nvSpPr>
        <p:spPr>
          <a:xfrm>
            <a:off x="8592015" y="5122821"/>
            <a:ext cx="2587083" cy="4572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A86912-AC34-29AC-800F-F7948BB63BED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35478268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2024775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362377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505838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2209702"/>
            <a:ext cx="4614674" cy="978206"/>
            <a:chOff x="6980426" y="633345"/>
            <a:chExt cx="4614674" cy="978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63639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등록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모아보기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해제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후원하기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3794379"/>
            <a:ext cx="4614674" cy="978206"/>
            <a:chOff x="6980426" y="633345"/>
            <a:chExt cx="4614674" cy="97820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96821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소식 알림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후원 내역 소식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소식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수신 여부 관리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1219298"/>
            <a:chOff x="6980426" y="633345"/>
            <a:chExt cx="4614674" cy="121929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96821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후원 하기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9387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프로젝트 상세페이지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리워드 선택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결제 하기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결제 내역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E57D7E9-BBC1-FFDA-C51F-8678D3C6C0ED}"/>
              </a:ext>
            </a:extLst>
          </p:cNvPr>
          <p:cNvGrpSpPr/>
          <p:nvPr/>
        </p:nvGrpSpPr>
        <p:grpSpPr>
          <a:xfrm>
            <a:off x="6980426" y="5228988"/>
            <a:ext cx="4614674" cy="496023"/>
            <a:chOff x="6980426" y="633345"/>
            <a:chExt cx="4614674" cy="49602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BEEA403-783B-CCD0-0F34-9D4B39F6FBCB}"/>
                </a:ext>
              </a:extLst>
            </p:cNvPr>
            <p:cNvSpPr txBox="1"/>
            <p:nvPr/>
          </p:nvSpPr>
          <p:spPr>
            <a:xfrm>
              <a:off x="6980427" y="633345"/>
              <a:ext cx="139781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창작자에게 문의하기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78D5D7B-E7AD-0C0C-B9C3-E2DF3B8C0E5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상세페이지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커뮤니티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3605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1584508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2844836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3892291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1800795"/>
            <a:ext cx="4614674" cy="737114"/>
            <a:chOff x="6980426" y="633345"/>
            <a:chExt cx="4614674" cy="73711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127278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프로젝트 정보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프로젝트 전체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프로젝트 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793487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관리자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3042989"/>
            <a:ext cx="4614674" cy="496023"/>
            <a:chOff x="6980426" y="633345"/>
            <a:chExt cx="4614674" cy="49602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96821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메인 배너 등록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사이트 메인 배너 등록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수정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737114"/>
            <a:chOff x="6980426" y="633345"/>
            <a:chExt cx="4614674" cy="73711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63639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회원 정보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가입 회원 전체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회원 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E57D7E9-BBC1-FFDA-C51F-8678D3C6C0ED}"/>
              </a:ext>
            </a:extLst>
          </p:cNvPr>
          <p:cNvGrpSpPr/>
          <p:nvPr/>
        </p:nvGrpSpPr>
        <p:grpSpPr>
          <a:xfrm>
            <a:off x="6980426" y="4062899"/>
            <a:ext cx="4614674" cy="496023"/>
            <a:chOff x="6980426" y="633345"/>
            <a:chExt cx="4614674" cy="49602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BEEA403-783B-CCD0-0F34-9D4B39F6FBCB}"/>
                </a:ext>
              </a:extLst>
            </p:cNvPr>
            <p:cNvSpPr txBox="1"/>
            <p:nvPr/>
          </p:nvSpPr>
          <p:spPr>
            <a:xfrm>
              <a:off x="6980427" y="633345"/>
              <a:ext cx="609141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공지사항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78D5D7B-E7AD-0C0C-B9C3-E2DF3B8C0E5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공지사항 작성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수정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DC0DC4C-5CBB-FDA6-F7BD-76B7E31D23A5}"/>
              </a:ext>
            </a:extLst>
          </p:cNvPr>
          <p:cNvCxnSpPr/>
          <p:nvPr/>
        </p:nvCxnSpPr>
        <p:spPr>
          <a:xfrm>
            <a:off x="6653807" y="478934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B2BA3E1-A3F4-2595-2E81-B79D656565CC}"/>
              </a:ext>
            </a:extLst>
          </p:cNvPr>
          <p:cNvGrpSpPr/>
          <p:nvPr/>
        </p:nvGrpSpPr>
        <p:grpSpPr>
          <a:xfrm>
            <a:off x="6980426" y="4959948"/>
            <a:ext cx="4614674" cy="496023"/>
            <a:chOff x="6980426" y="633345"/>
            <a:chExt cx="4614674" cy="49602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DC74C90-B5FA-56E6-1D6C-5C1A174F87AB}"/>
                </a:ext>
              </a:extLst>
            </p:cNvPr>
            <p:cNvSpPr txBox="1"/>
            <p:nvPr/>
          </p:nvSpPr>
          <p:spPr>
            <a:xfrm>
              <a:off x="6980427" y="633345"/>
              <a:ext cx="58669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1:1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문의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237CDD-791B-E0FB-2EF4-2DEC38F40A6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문의 글 답변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54820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7E24B9D9-D45C-4EB8-95D9-04A1B189E79F}"/>
              </a:ext>
            </a:extLst>
          </p:cNvPr>
          <p:cNvGrpSpPr/>
          <p:nvPr/>
        </p:nvGrpSpPr>
        <p:grpSpPr>
          <a:xfrm>
            <a:off x="0" y="0"/>
            <a:ext cx="12192001" cy="6858001"/>
            <a:chOff x="0" y="0"/>
            <a:chExt cx="12192001" cy="6858001"/>
          </a:xfrm>
        </p:grpSpPr>
        <p:pic>
          <p:nvPicPr>
            <p:cNvPr id="37" name="그림 36" descr="흰색으로된 도시의 3D 디자인">
              <a:extLst>
                <a:ext uri="{FF2B5EF4-FFF2-40B4-BE49-F238E27FC236}">
                  <a16:creationId xmlns:a16="http://schemas.microsoft.com/office/drawing/2014/main" id="{0A6E4A59-4B87-43EC-BCB4-A3C0BC739D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757" b="5344"/>
            <a:stretch/>
          </p:blipFill>
          <p:spPr>
            <a:xfrm>
              <a:off x="1" y="0"/>
              <a:ext cx="12192000" cy="5321300"/>
            </a:xfrm>
            <a:prstGeom prst="rect">
              <a:avLst/>
            </a:prstGeom>
          </p:spPr>
        </p:pic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4438FD2-24F0-4C9B-B54B-19900F09840F}"/>
                </a:ext>
              </a:extLst>
            </p:cNvPr>
            <p:cNvSpPr/>
            <p:nvPr/>
          </p:nvSpPr>
          <p:spPr>
            <a:xfrm>
              <a:off x="0" y="2860251"/>
              <a:ext cx="12192000" cy="399775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5717609-5262-4987-B5BB-FBA2316FBF43}"/>
                </a:ext>
              </a:extLst>
            </p:cNvPr>
            <p:cNvSpPr txBox="1"/>
            <p:nvPr/>
          </p:nvSpPr>
          <p:spPr>
            <a:xfrm>
              <a:off x="5457353" y="727572"/>
              <a:ext cx="1296765" cy="36933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/>
              <a:r>
                <a:rPr lang="en-US" altLang="ko-KR" sz="2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Milestone</a:t>
              </a:r>
              <a:endPara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E6C3F7-1822-477A-821A-C1EF8A41EE28}"/>
                </a:ext>
              </a:extLst>
            </p:cNvPr>
            <p:cNvCxnSpPr>
              <a:cxnSpLocks/>
            </p:cNvCxnSpPr>
            <p:nvPr/>
          </p:nvCxnSpPr>
          <p:spPr>
            <a:xfrm>
              <a:off x="5986463" y="1278781"/>
              <a:ext cx="219075" cy="0"/>
            </a:xfrm>
            <a:prstGeom prst="line">
              <a:avLst/>
            </a:prstGeom>
            <a:ln w="3175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8F133D9-C330-4521-B3A6-7E7EF2FC0A36}"/>
                </a:ext>
              </a:extLst>
            </p:cNvPr>
            <p:cNvSpPr/>
            <p:nvPr/>
          </p:nvSpPr>
          <p:spPr>
            <a:xfrm>
              <a:off x="760017" y="2991661"/>
              <a:ext cx="2452917" cy="2587558"/>
            </a:xfrm>
            <a:prstGeom prst="rect">
              <a:avLst/>
            </a:pr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9872" r="-384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A6CF208-6418-49C5-976A-52AFE44C85D1}"/>
                </a:ext>
              </a:extLst>
            </p:cNvPr>
            <p:cNvSpPr/>
            <p:nvPr/>
          </p:nvSpPr>
          <p:spPr>
            <a:xfrm>
              <a:off x="3499700" y="2286238"/>
              <a:ext cx="2452917" cy="3292981"/>
            </a:xfrm>
            <a:prstGeom prst="rect">
              <a:avLst/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5416" r="-8600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F7B17D2-6D08-4754-BDDE-A786C64DA945}"/>
                </a:ext>
              </a:extLst>
            </p:cNvPr>
            <p:cNvSpPr/>
            <p:nvPr/>
          </p:nvSpPr>
          <p:spPr>
            <a:xfrm>
              <a:off x="6239383" y="3557571"/>
              <a:ext cx="2452917" cy="2021648"/>
            </a:xfrm>
            <a:prstGeom prst="rect">
              <a:avLst/>
            </a:prstGeom>
            <a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1733" r="-11733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8028DE2-ECC2-433B-8FDA-2D234DD792BF}"/>
                </a:ext>
              </a:extLst>
            </p:cNvPr>
            <p:cNvSpPr/>
            <p:nvPr/>
          </p:nvSpPr>
          <p:spPr>
            <a:xfrm>
              <a:off x="8979066" y="2991661"/>
              <a:ext cx="2452917" cy="2587558"/>
            </a:xfrm>
            <a:prstGeom prst="rect">
              <a:avLst/>
            </a:prstGeom>
            <a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tretch>
                <a:fillRect l="-41684" r="-1630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D7759F29-0094-4C0A-AA95-D62B4D2323ED}"/>
                </a:ext>
              </a:extLst>
            </p:cNvPr>
            <p:cNvGrpSpPr/>
            <p:nvPr/>
          </p:nvGrpSpPr>
          <p:grpSpPr>
            <a:xfrm>
              <a:off x="760017" y="5710634"/>
              <a:ext cx="2452916" cy="618728"/>
              <a:chOff x="431262" y="5710634"/>
              <a:chExt cx="2452916" cy="61872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F3E0C8F-BEE9-4213-B0FF-701A1E265FD2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98FCE8-91D8-4232-8C35-C19FF3E76F98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3487400-A679-4235-A324-2292E3B50400}"/>
                </a:ext>
              </a:extLst>
            </p:cNvPr>
            <p:cNvGrpSpPr/>
            <p:nvPr/>
          </p:nvGrpSpPr>
          <p:grpSpPr>
            <a:xfrm>
              <a:off x="3499700" y="5710634"/>
              <a:ext cx="2452916" cy="618728"/>
              <a:chOff x="431262" y="5710634"/>
              <a:chExt cx="2452916" cy="618728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CCF131F-BE03-4CB4-892E-A83258F8BB0D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574CFCB-6E29-47C2-BA7F-4C30C989ECE0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4DDCD2D4-0A80-46E2-AADF-7869BBC70C1F}"/>
                </a:ext>
              </a:extLst>
            </p:cNvPr>
            <p:cNvGrpSpPr/>
            <p:nvPr/>
          </p:nvGrpSpPr>
          <p:grpSpPr>
            <a:xfrm>
              <a:off x="6239383" y="5710634"/>
              <a:ext cx="2452916" cy="618728"/>
              <a:chOff x="431262" y="5710634"/>
              <a:chExt cx="2452916" cy="618728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BC88840-CCF6-481B-B889-401750BBDCC5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D9E4503-8172-4DD2-A18E-F81DCE2131F4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15F93B00-4FEB-4209-A655-E42573571EC9}"/>
                </a:ext>
              </a:extLst>
            </p:cNvPr>
            <p:cNvGrpSpPr/>
            <p:nvPr/>
          </p:nvGrpSpPr>
          <p:grpSpPr>
            <a:xfrm>
              <a:off x="8979067" y="5710634"/>
              <a:ext cx="2452916" cy="618728"/>
              <a:chOff x="431262" y="5710634"/>
              <a:chExt cx="2452916" cy="61872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D779D3E-DAA1-44A7-932D-9BEBF334F59E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8208A96-969E-465B-A43D-0F68753A3764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121EBE13-913C-4B1D-84FB-D12521898DC9}"/>
                </a:ext>
              </a:extLst>
            </p:cNvPr>
            <p:cNvSpPr/>
            <p:nvPr/>
          </p:nvSpPr>
          <p:spPr>
            <a:xfrm>
              <a:off x="760017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CCEA4DA-5435-463B-BD9F-20163572C622}"/>
                </a:ext>
              </a:extLst>
            </p:cNvPr>
            <p:cNvSpPr/>
            <p:nvPr/>
          </p:nvSpPr>
          <p:spPr>
            <a:xfrm>
              <a:off x="3499700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6A86B96-EB12-4658-A631-A71EF608A79E}"/>
                </a:ext>
              </a:extLst>
            </p:cNvPr>
            <p:cNvSpPr/>
            <p:nvPr/>
          </p:nvSpPr>
          <p:spPr>
            <a:xfrm>
              <a:off x="6239383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9336FF3-285A-4D39-9DEB-275F7F18A545}"/>
                </a:ext>
              </a:extLst>
            </p:cNvPr>
            <p:cNvSpPr/>
            <p:nvPr/>
          </p:nvSpPr>
          <p:spPr>
            <a:xfrm>
              <a:off x="8979065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7866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156D037B-9252-4227-8723-8B28BD6C8B5F}"/>
              </a:ext>
            </a:extLst>
          </p:cNvPr>
          <p:cNvGrpSpPr/>
          <p:nvPr/>
        </p:nvGrpSpPr>
        <p:grpSpPr>
          <a:xfrm>
            <a:off x="214009" y="1973059"/>
            <a:ext cx="2840476" cy="3813803"/>
            <a:chOff x="214009" y="1154588"/>
            <a:chExt cx="2840476" cy="3813803"/>
          </a:xfrm>
        </p:grpSpPr>
        <p:pic>
          <p:nvPicPr>
            <p:cNvPr id="13" name="그림 12" descr="텍스트, 사람, 남자이(가) 표시된 사진&#10;&#10;자동 생성된 설명">
              <a:extLst>
                <a:ext uri="{FF2B5EF4-FFF2-40B4-BE49-F238E27FC236}">
                  <a16:creationId xmlns:a16="http://schemas.microsoft.com/office/drawing/2014/main" id="{4A1FB4BE-C7B2-4FD1-ADE5-404A6CA34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317" y="1154588"/>
              <a:ext cx="2557005" cy="3716487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9FD44BC-1122-442D-A543-977C8E97B8E6}"/>
                </a:ext>
              </a:extLst>
            </p:cNvPr>
            <p:cNvSpPr/>
            <p:nvPr/>
          </p:nvSpPr>
          <p:spPr>
            <a:xfrm>
              <a:off x="214009" y="2334639"/>
              <a:ext cx="2840476" cy="2633752"/>
            </a:xfrm>
            <a:prstGeom prst="rect">
              <a:avLst/>
            </a:prstGeom>
            <a:gradFill flip="none" rotWithShape="1">
              <a:gsLst>
                <a:gs pos="49000">
                  <a:schemeClr val="bg1"/>
                </a:gs>
                <a:gs pos="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531606"/>
            <a:ext cx="1309654" cy="76431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Company</a:t>
            </a:r>
          </a:p>
          <a:p>
            <a:pPr>
              <a:spcAft>
                <a:spcPts val="200"/>
              </a:spcAft>
            </a:pP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Brief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타원 31">
            <a:extLst>
              <a:ext uri="{FF2B5EF4-FFF2-40B4-BE49-F238E27FC236}">
                <a16:creationId xmlns:a16="http://schemas.microsoft.com/office/drawing/2014/main" id="{472E8967-0BFA-4DEE-BD09-E4C1A19EC634}"/>
              </a:ext>
            </a:extLst>
          </p:cNvPr>
          <p:cNvSpPr/>
          <p:nvPr/>
        </p:nvSpPr>
        <p:spPr>
          <a:xfrm>
            <a:off x="596901" y="3807762"/>
            <a:ext cx="434229" cy="43422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BEC811D-8829-4692-8E03-374EC598F199}"/>
              </a:ext>
            </a:extLst>
          </p:cNvPr>
          <p:cNvSpPr txBox="1"/>
          <p:nvPr/>
        </p:nvSpPr>
        <p:spPr>
          <a:xfrm>
            <a:off x="626084" y="4428439"/>
            <a:ext cx="1961473" cy="18620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spcAft>
                <a:spcPts val="200"/>
              </a:spcAft>
            </a:pP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내용은 정해 둔 공간에 맞춰 적용해 주시면 됩니다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텍스트의 크기에 따라 적용할 수 있는 양이 변동될 수 있습니다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 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내용은 정해 둔 공간에 맞춰 적용해 주시면 됩니다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텍스트의 크기에 따라 적용할 수 있는 양이 변동될 수 있습니다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 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내용은 정해 둔 공간에 맞춰 적용해 주시면 됩니다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텍스트의 크기에 따라 적용할 수 있는 양이 변동될 수 있습니다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 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endParaRPr lang="ko-KR" altLang="en-US" sz="11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Spoqa Han Sans Neo Regular" panose="020B0500000000000000" pitchFamily="34" charset="-127"/>
              <a:ea typeface="Spoqa Han Sans Neo Regular" panose="020B0500000000000000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AFDB56D-80CE-4B77-B171-32D6D03F4632}"/>
              </a:ext>
            </a:extLst>
          </p:cNvPr>
          <p:cNvGrpSpPr/>
          <p:nvPr/>
        </p:nvGrpSpPr>
        <p:grpSpPr>
          <a:xfrm>
            <a:off x="3606800" y="941131"/>
            <a:ext cx="8102600" cy="5387456"/>
            <a:chOff x="3606800" y="903031"/>
            <a:chExt cx="8102600" cy="5387456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A8622EF-89A5-4BC8-90BA-A9A2DAF0D7FB}"/>
                </a:ext>
              </a:extLst>
            </p:cNvPr>
            <p:cNvGrpSpPr/>
            <p:nvPr/>
          </p:nvGrpSpPr>
          <p:grpSpPr>
            <a:xfrm>
              <a:off x="3754201" y="903031"/>
              <a:ext cx="2024729" cy="246221"/>
              <a:chOff x="3716101" y="903031"/>
              <a:chExt cx="2024729" cy="246221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A660965-BED3-45B7-8E07-10FC88EE4EBC}"/>
                  </a:ext>
                </a:extLst>
              </p:cNvPr>
              <p:cNvSpPr txBox="1"/>
              <p:nvPr/>
            </p:nvSpPr>
            <p:spPr>
              <a:xfrm>
                <a:off x="3987145" y="903031"/>
                <a:ext cx="1753685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6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텍스트를 입력해 주세요</a:t>
                </a:r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CD5C15D0-D87A-42B6-9085-D66749D967A7}"/>
                  </a:ext>
                </a:extLst>
              </p:cNvPr>
              <p:cNvSpPr/>
              <p:nvPr/>
            </p:nvSpPr>
            <p:spPr>
              <a:xfrm>
                <a:off x="3716101" y="968991"/>
                <a:ext cx="88900" cy="88900"/>
              </a:xfrm>
              <a:prstGeom prst="ellipse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90000"/>
                      <a:lumOff val="10000"/>
                    </a:schemeClr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</p:grpSp>
        <p:graphicFrame>
          <p:nvGraphicFramePr>
            <p:cNvPr id="6" name="차트 5">
              <a:extLst>
                <a:ext uri="{FF2B5EF4-FFF2-40B4-BE49-F238E27FC236}">
                  <a16:creationId xmlns:a16="http://schemas.microsoft.com/office/drawing/2014/main" id="{FE7574CC-9081-40BE-B7A2-FB023152CA4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9219820"/>
                </p:ext>
              </p:extLst>
            </p:nvPr>
          </p:nvGraphicFramePr>
          <p:xfrm>
            <a:off x="3606800" y="1393235"/>
            <a:ext cx="8102600" cy="489725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6757859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37B771-62B7-4B13-B6CC-951FB06DCEB2}"/>
              </a:ext>
            </a:extLst>
          </p:cNvPr>
          <p:cNvSpPr/>
          <p:nvPr/>
        </p:nvSpPr>
        <p:spPr>
          <a:xfrm>
            <a:off x="-1537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9259" b="-92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DDAD586-DA64-4183-9703-9B34D1A43E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06C55A-C6CD-485A-A6DF-BB0C54DF6A59}"/>
              </a:ext>
            </a:extLst>
          </p:cNvPr>
          <p:cNvSpPr txBox="1"/>
          <p:nvPr/>
        </p:nvSpPr>
        <p:spPr>
          <a:xfrm>
            <a:off x="4965884" y="3121223"/>
            <a:ext cx="2260234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40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감사합니다</a:t>
            </a:r>
          </a:p>
        </p:txBody>
      </p:sp>
      <p:grpSp>
        <p:nvGrpSpPr>
          <p:cNvPr id="36" name="그래픽 15">
            <a:extLst>
              <a:ext uri="{FF2B5EF4-FFF2-40B4-BE49-F238E27FC236}">
                <a16:creationId xmlns:a16="http://schemas.microsoft.com/office/drawing/2014/main" id="{94AF3C53-CB45-4DEA-9868-8742EC867382}"/>
              </a:ext>
            </a:extLst>
          </p:cNvPr>
          <p:cNvGrpSpPr/>
          <p:nvPr/>
        </p:nvGrpSpPr>
        <p:grpSpPr>
          <a:xfrm>
            <a:off x="5744482" y="6255235"/>
            <a:ext cx="703037" cy="81767"/>
            <a:chOff x="10445750" y="491196"/>
            <a:chExt cx="1149384" cy="133680"/>
          </a:xfrm>
          <a:solidFill>
            <a:schemeClr val="bg1">
              <a:lumMod val="85000"/>
            </a:schemeClr>
          </a:solidFill>
        </p:grpSpPr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01318CB7-9BD9-4D0C-A6BA-85A1CCCE216A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3308AB6E-E0C7-4494-AF6D-131689AAA5A8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9AE76FE-554A-4A76-BD28-5BC06EC95C9E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4D2975F7-D6EA-47E7-AFAF-595A6E8CFBB5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E652582D-0162-4EC6-8052-915CE0D8AFCD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E9E4194A-A2AB-4AEB-B3F8-9197A9AF3205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04428927-C72D-4733-B9B0-560E9374B2C8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8B3796EE-3DB3-41C2-A688-7EAB6B5EF655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81ED17FA-269B-4009-B903-050FDD25F3E5}"/>
                </a:ext>
              </a:extLst>
            </p:cNvPr>
            <p:cNvSpPr/>
            <p:nvPr/>
          </p:nvSpPr>
          <p:spPr>
            <a:xfrm>
              <a:off x="11389516" y="495950"/>
              <a:ext cx="98893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A237261A-2F7C-4E3F-BF1D-62EBEFD2AF2F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11DEFEDB-395B-4E19-A270-77CD442291CD}"/>
              </a:ext>
            </a:extLst>
          </p:cNvPr>
          <p:cNvSpPr txBox="1"/>
          <p:nvPr/>
        </p:nvSpPr>
        <p:spPr>
          <a:xfrm>
            <a:off x="5023751" y="6398140"/>
            <a:ext cx="214449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900" spc="-2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Spoqa Han Sans Neo Regular" panose="020B0500000000000000" pitchFamily="34" charset="-127"/>
              <a:ea typeface="Spoqa Han Sans Neo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58213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70009760-6674-4112-BE55-1C942C6D3B50}"/>
              </a:ext>
            </a:extLst>
          </p:cNvPr>
          <p:cNvGrpSpPr/>
          <p:nvPr/>
        </p:nvGrpSpPr>
        <p:grpSpPr>
          <a:xfrm>
            <a:off x="0" y="0"/>
            <a:ext cx="11191538" cy="6858000"/>
            <a:chOff x="0" y="0"/>
            <a:chExt cx="11191538" cy="6858000"/>
          </a:xfrm>
        </p:grpSpPr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2D01F33B-9AC0-4AE2-AF33-DFA96CB2EDD5}"/>
                </a:ext>
              </a:extLst>
            </p:cNvPr>
            <p:cNvSpPr/>
            <p:nvPr/>
          </p:nvSpPr>
          <p:spPr>
            <a:xfrm>
              <a:off x="0" y="0"/>
              <a:ext cx="16792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FAE3DF-8890-4188-80A7-A2AABCE5BC41}"/>
                </a:ext>
              </a:extLst>
            </p:cNvPr>
            <p:cNvSpPr txBox="1"/>
            <p:nvPr/>
          </p:nvSpPr>
          <p:spPr>
            <a:xfrm>
              <a:off x="510445" y="504031"/>
              <a:ext cx="632482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-8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SYSTEM</a:t>
              </a:r>
              <a:endParaRPr kumimoji="0" lang="ko-KR" altLang="en-US" sz="14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endParaRPr>
            </a:p>
          </p:txBody>
        </p: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0F747F38-2D7E-4441-BD4E-CB6A98961B4A}"/>
                </a:ext>
              </a:extLst>
            </p:cNvPr>
            <p:cNvGrpSpPr/>
            <p:nvPr/>
          </p:nvGrpSpPr>
          <p:grpSpPr>
            <a:xfrm>
              <a:off x="2654164" y="2522017"/>
              <a:ext cx="2636196" cy="906983"/>
              <a:chOff x="1712068" y="3338900"/>
              <a:chExt cx="2636196" cy="906983"/>
            </a:xfrm>
          </p:grpSpPr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71967DCF-1781-4475-836A-53845E3ED048}"/>
                  </a:ext>
                </a:extLst>
              </p:cNvPr>
              <p:cNvSpPr/>
              <p:nvPr/>
            </p:nvSpPr>
            <p:spPr>
              <a:xfrm>
                <a:off x="1712068" y="3338900"/>
                <a:ext cx="2636196" cy="544749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3"/>
                  </a:gs>
                  <a:gs pos="100000">
                    <a:schemeClr val="accent1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13CA1BC5-9939-434C-A4E9-FE90CDD74713}"/>
                  </a:ext>
                </a:extLst>
              </p:cNvPr>
              <p:cNvSpPr/>
              <p:nvPr/>
            </p:nvSpPr>
            <p:spPr>
              <a:xfrm>
                <a:off x="1809344" y="4010108"/>
                <a:ext cx="194553" cy="19455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9F338D81-10D9-4C13-82EA-68FF0F3800AE}"/>
                  </a:ext>
                </a:extLst>
              </p:cNvPr>
              <p:cNvSpPr/>
              <p:nvPr/>
            </p:nvSpPr>
            <p:spPr>
              <a:xfrm>
                <a:off x="4007795" y="4010108"/>
                <a:ext cx="194553" cy="19455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1C35729-03F2-4D5E-A324-9441FB837FFC}"/>
                  </a:ext>
                </a:extLst>
              </p:cNvPr>
              <p:cNvSpPr txBox="1"/>
              <p:nvPr/>
            </p:nvSpPr>
            <p:spPr>
              <a:xfrm>
                <a:off x="2003897" y="3968884"/>
                <a:ext cx="8091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#DD3E54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F9BDAB0-394B-4E2B-84E8-AD53E9DFFFB2}"/>
                  </a:ext>
                </a:extLst>
              </p:cNvPr>
              <p:cNvSpPr txBox="1"/>
              <p:nvPr/>
            </p:nvSpPr>
            <p:spPr>
              <a:xfrm>
                <a:off x="3264322" y="3968884"/>
                <a:ext cx="7835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#F4791F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AA87C864-AD21-4901-BDD5-77640D81FA11}"/>
                </a:ext>
              </a:extLst>
            </p:cNvPr>
            <p:cNvGrpSpPr/>
            <p:nvPr/>
          </p:nvGrpSpPr>
          <p:grpSpPr>
            <a:xfrm>
              <a:off x="2654164" y="3943771"/>
              <a:ext cx="2636196" cy="906983"/>
              <a:chOff x="1712068" y="4709557"/>
              <a:chExt cx="2636196" cy="906983"/>
            </a:xfrm>
          </p:grpSpPr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105D1244-873A-412D-8275-B7D82468FF4E}"/>
                  </a:ext>
                </a:extLst>
              </p:cNvPr>
              <p:cNvSpPr/>
              <p:nvPr/>
            </p:nvSpPr>
            <p:spPr>
              <a:xfrm>
                <a:off x="1712068" y="4709557"/>
                <a:ext cx="2636196" cy="544749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B4E54F55-3002-4049-B9B7-C60B21474753}"/>
                  </a:ext>
                </a:extLst>
              </p:cNvPr>
              <p:cNvSpPr/>
              <p:nvPr/>
            </p:nvSpPr>
            <p:spPr>
              <a:xfrm>
                <a:off x="1809344" y="5380765"/>
                <a:ext cx="194553" cy="19455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AF28210E-EC22-4F40-94C1-1E1E9C087FE4}"/>
                  </a:ext>
                </a:extLst>
              </p:cNvPr>
              <p:cNvSpPr/>
              <p:nvPr/>
            </p:nvSpPr>
            <p:spPr>
              <a:xfrm>
                <a:off x="4007795" y="5380765"/>
                <a:ext cx="194553" cy="194553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7A8E1B4-4B0E-4CEE-8CF0-70AD38DC4E2E}"/>
                  </a:ext>
                </a:extLst>
              </p:cNvPr>
              <p:cNvSpPr txBox="1"/>
              <p:nvPr/>
            </p:nvSpPr>
            <p:spPr>
              <a:xfrm>
                <a:off x="2003897" y="5339541"/>
                <a:ext cx="8091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#DD3E54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CC8D713-E80B-4DBF-9F69-86E7B411CB9E}"/>
                  </a:ext>
                </a:extLst>
              </p:cNvPr>
              <p:cNvSpPr txBox="1"/>
              <p:nvPr/>
            </p:nvSpPr>
            <p:spPr>
              <a:xfrm>
                <a:off x="3264322" y="5339541"/>
                <a:ext cx="79957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#EB8B98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BDA6EFB-8DC4-41BA-9891-4BCFE4244CFC}"/>
                </a:ext>
              </a:extLst>
            </p:cNvPr>
            <p:cNvSpPr txBox="1"/>
            <p:nvPr/>
          </p:nvSpPr>
          <p:spPr>
            <a:xfrm>
              <a:off x="2672639" y="1021996"/>
              <a:ext cx="6777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COLOR</a:t>
              </a:r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D6232457-7D77-4555-A5CA-A9D3AAFBB739}"/>
                </a:ext>
              </a:extLst>
            </p:cNvPr>
            <p:cNvSpPr/>
            <p:nvPr/>
          </p:nvSpPr>
          <p:spPr>
            <a:xfrm>
              <a:off x="6364263" y="1425454"/>
              <a:ext cx="2287225" cy="544749"/>
            </a:xfrm>
            <a:prstGeom prst="roundRect">
              <a:avLst>
                <a:gd name="adj" fmla="val 50000"/>
              </a:avLst>
            </a:prstGeom>
            <a:solidFill>
              <a:srgbClr val="D9CFF3">
                <a:alpha val="65882"/>
              </a:srgb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D6C8356-5469-4138-9797-0F5F923C7878}"/>
                </a:ext>
              </a:extLst>
            </p:cNvPr>
            <p:cNvSpPr txBox="1"/>
            <p:nvPr/>
          </p:nvSpPr>
          <p:spPr>
            <a:xfrm>
              <a:off x="6390203" y="1021995"/>
              <a:ext cx="8669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SHADOW 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918362E-05BA-443D-B981-008251CB4568}"/>
                </a:ext>
              </a:extLst>
            </p:cNvPr>
            <p:cNvSpPr txBox="1"/>
            <p:nvPr/>
          </p:nvSpPr>
          <p:spPr>
            <a:xfrm>
              <a:off x="6390203" y="2048023"/>
              <a:ext cx="1713290" cy="14480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투명도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80%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흐리게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5pt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각도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225°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간격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4pt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색상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 	#D9CFF3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366D69E-24CD-4481-A287-D271609D2A77}"/>
                </a:ext>
              </a:extLst>
            </p:cNvPr>
            <p:cNvSpPr txBox="1"/>
            <p:nvPr/>
          </p:nvSpPr>
          <p:spPr>
            <a:xfrm>
              <a:off x="6390203" y="3986519"/>
              <a:ext cx="5841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FONT</a:t>
              </a:r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DC1668B3-17C9-4B20-B55A-E13F88245299}"/>
                </a:ext>
              </a:extLst>
            </p:cNvPr>
            <p:cNvSpPr/>
            <p:nvPr/>
          </p:nvSpPr>
          <p:spPr>
            <a:xfrm>
              <a:off x="8904313" y="1425454"/>
              <a:ext cx="2287225" cy="54474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8100" dist="127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543E5E9-6263-46AC-8F1D-FEA3298D65A2}"/>
                </a:ext>
              </a:extLst>
            </p:cNvPr>
            <p:cNvSpPr txBox="1"/>
            <p:nvPr/>
          </p:nvSpPr>
          <p:spPr>
            <a:xfrm>
              <a:off x="9005849" y="2048023"/>
              <a:ext cx="1705275" cy="1725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투명도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80%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크기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100%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흐리게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3pt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각도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45°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간격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1pt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색상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 	#000000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9D3EC92-1014-4A84-B06A-1041BB0F36C2}"/>
                </a:ext>
              </a:extLst>
            </p:cNvPr>
            <p:cNvSpPr txBox="1"/>
            <p:nvPr/>
          </p:nvSpPr>
          <p:spPr>
            <a:xfrm>
              <a:off x="6476798" y="4403889"/>
              <a:ext cx="2376292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  <a:hlinkClick r:id="rId2"/>
                </a:rPr>
                <a:t>spoqa han sans neo</a:t>
              </a:r>
              <a:endParaRPr kumimoji="0" lang="en-US" altLang="ko-KR" sz="20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endParaRPr>
            </a:p>
          </p:txBody>
        </p: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26AC6DF0-31D9-4D3A-B8B5-EEF3A1F0DF50}"/>
                </a:ext>
              </a:extLst>
            </p:cNvPr>
            <p:cNvGrpSpPr/>
            <p:nvPr/>
          </p:nvGrpSpPr>
          <p:grpSpPr>
            <a:xfrm>
              <a:off x="2654165" y="1559685"/>
              <a:ext cx="2636196" cy="268465"/>
              <a:chOff x="1827313" y="1620007"/>
              <a:chExt cx="3091211" cy="314803"/>
            </a:xfrm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F3312E0B-2284-4ECA-A6EF-81ED17C8D6AE}"/>
                  </a:ext>
                </a:extLst>
              </p:cNvPr>
              <p:cNvGrpSpPr/>
              <p:nvPr/>
            </p:nvGrpSpPr>
            <p:grpSpPr>
              <a:xfrm>
                <a:off x="1827313" y="1620007"/>
                <a:ext cx="1246396" cy="314802"/>
                <a:chOff x="1712068" y="5250106"/>
                <a:chExt cx="1395578" cy="352481"/>
              </a:xfrm>
            </p:grpSpPr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807AA06F-BB88-4A21-AC42-ACCB710F2471}"/>
                    </a:ext>
                  </a:extLst>
                </p:cNvPr>
                <p:cNvSpPr/>
                <p:nvPr/>
              </p:nvSpPr>
              <p:spPr>
                <a:xfrm>
                  <a:off x="2755166" y="5250106"/>
                  <a:ext cx="352480" cy="352481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endParaRPr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8C88090E-8128-4B36-96F7-D04A2200D102}"/>
                    </a:ext>
                  </a:extLst>
                </p:cNvPr>
                <p:cNvSpPr/>
                <p:nvPr/>
              </p:nvSpPr>
              <p:spPr>
                <a:xfrm>
                  <a:off x="1712068" y="5250106"/>
                  <a:ext cx="352480" cy="352481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endParaRPr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375641D3-E673-4702-B0E2-19B468405982}"/>
                    </a:ext>
                  </a:extLst>
                </p:cNvPr>
                <p:cNvSpPr/>
                <p:nvPr/>
              </p:nvSpPr>
              <p:spPr>
                <a:xfrm>
                  <a:off x="2233617" y="5250106"/>
                  <a:ext cx="352480" cy="35248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endParaRPr>
                </a:p>
              </p:txBody>
            </p:sp>
          </p:grp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48DB33E1-2075-4BC1-9A37-4BA5A6180298}"/>
                  </a:ext>
                </a:extLst>
              </p:cNvPr>
              <p:cNvSpPr/>
              <p:nvPr/>
            </p:nvSpPr>
            <p:spPr>
              <a:xfrm>
                <a:off x="4148708" y="1620008"/>
                <a:ext cx="314801" cy="314802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52520983-EFAB-4BA2-A1C2-0F97FBD9AD58}"/>
                  </a:ext>
                </a:extLst>
              </p:cNvPr>
              <p:cNvSpPr/>
              <p:nvPr/>
            </p:nvSpPr>
            <p:spPr>
              <a:xfrm>
                <a:off x="3216017" y="1620007"/>
                <a:ext cx="314801" cy="31480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BEF679A8-B072-46A9-BE0C-731E89620115}"/>
                  </a:ext>
                </a:extLst>
              </p:cNvPr>
              <p:cNvSpPr/>
              <p:nvPr/>
            </p:nvSpPr>
            <p:spPr>
              <a:xfrm>
                <a:off x="3682362" y="1620007"/>
                <a:ext cx="314802" cy="31480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8FE6654B-A9E4-4D54-8D5F-262B8BD29C77}"/>
                  </a:ext>
                </a:extLst>
              </p:cNvPr>
              <p:cNvSpPr/>
              <p:nvPr/>
            </p:nvSpPr>
            <p:spPr>
              <a:xfrm>
                <a:off x="4603723" y="1620008"/>
                <a:ext cx="314801" cy="31480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grpSp>
          <p:nvGrpSpPr>
            <p:cNvPr id="92" name="그래픽 90">
              <a:extLst>
                <a:ext uri="{FF2B5EF4-FFF2-40B4-BE49-F238E27FC236}">
                  <a16:creationId xmlns:a16="http://schemas.microsoft.com/office/drawing/2014/main" id="{B2BA9FE2-7B23-45CD-A2E2-D52B3CF24AE5}"/>
                </a:ext>
              </a:extLst>
            </p:cNvPr>
            <p:cNvGrpSpPr/>
            <p:nvPr/>
          </p:nvGrpSpPr>
          <p:grpSpPr>
            <a:xfrm>
              <a:off x="424820" y="6257315"/>
              <a:ext cx="829611" cy="96654"/>
              <a:chOff x="10315813" y="533188"/>
              <a:chExt cx="1046771" cy="121954"/>
            </a:xfrm>
            <a:gradFill>
              <a:gsLst>
                <a:gs pos="0">
                  <a:srgbClr val="413B91"/>
                </a:gs>
                <a:gs pos="100000">
                  <a:srgbClr val="3B3476"/>
                </a:gs>
              </a:gsLst>
              <a:lin ang="5400000" scaled="1"/>
            </a:gradFill>
          </p:grpSpPr>
          <p:sp>
            <p:nvSpPr>
              <p:cNvPr id="93" name="자유형: 도형 92">
                <a:extLst>
                  <a:ext uri="{FF2B5EF4-FFF2-40B4-BE49-F238E27FC236}">
                    <a16:creationId xmlns:a16="http://schemas.microsoft.com/office/drawing/2014/main" id="{F5679216-5C47-4A3A-898D-B2C1107C47D3}"/>
                  </a:ext>
                </a:extLst>
              </p:cNvPr>
              <p:cNvSpPr/>
              <p:nvPr/>
            </p:nvSpPr>
            <p:spPr>
              <a:xfrm>
                <a:off x="10315813" y="537634"/>
                <a:ext cx="91677" cy="113061"/>
              </a:xfrm>
              <a:custGeom>
                <a:avLst/>
                <a:gdLst>
                  <a:gd name="connsiteX0" fmla="*/ 60130 w 91677"/>
                  <a:gd name="connsiteY0" fmla="*/ 212 h 113061"/>
                  <a:gd name="connsiteX1" fmla="*/ 59707 w 91677"/>
                  <a:gd name="connsiteY1" fmla="*/ 212 h 113061"/>
                  <a:gd name="connsiteX2" fmla="*/ 59707 w 91677"/>
                  <a:gd name="connsiteY2" fmla="*/ 0 h 113061"/>
                  <a:gd name="connsiteX3" fmla="*/ 31759 w 91677"/>
                  <a:gd name="connsiteY3" fmla="*/ 0 h 113061"/>
                  <a:gd name="connsiteX4" fmla="*/ 0 w 91677"/>
                  <a:gd name="connsiteY4" fmla="*/ 0 h 113061"/>
                  <a:gd name="connsiteX5" fmla="*/ 0 w 91677"/>
                  <a:gd name="connsiteY5" fmla="*/ 113062 h 113061"/>
                  <a:gd name="connsiteX6" fmla="*/ 31759 w 91677"/>
                  <a:gd name="connsiteY6" fmla="*/ 113062 h 113061"/>
                  <a:gd name="connsiteX7" fmla="*/ 31759 w 91677"/>
                  <a:gd name="connsiteY7" fmla="*/ 81303 h 113061"/>
                  <a:gd name="connsiteX8" fmla="*/ 59918 w 91677"/>
                  <a:gd name="connsiteY8" fmla="*/ 81303 h 113061"/>
                  <a:gd name="connsiteX9" fmla="*/ 59918 w 91677"/>
                  <a:gd name="connsiteY9" fmla="*/ 81303 h 113061"/>
                  <a:gd name="connsiteX10" fmla="*/ 60342 w 91677"/>
                  <a:gd name="connsiteY10" fmla="*/ 81303 h 113061"/>
                  <a:gd name="connsiteX11" fmla="*/ 91677 w 91677"/>
                  <a:gd name="connsiteY11" fmla="*/ 40651 h 113061"/>
                  <a:gd name="connsiteX12" fmla="*/ 60130 w 91677"/>
                  <a:gd name="connsiteY12" fmla="*/ 212 h 113061"/>
                  <a:gd name="connsiteX13" fmla="*/ 48062 w 91677"/>
                  <a:gd name="connsiteY13" fmla="*/ 56319 h 113061"/>
                  <a:gd name="connsiteX14" fmla="*/ 48062 w 91677"/>
                  <a:gd name="connsiteY14" fmla="*/ 56319 h 113061"/>
                  <a:gd name="connsiteX15" fmla="*/ 48062 w 91677"/>
                  <a:gd name="connsiteY15" fmla="*/ 56319 h 113061"/>
                  <a:gd name="connsiteX16" fmla="*/ 31759 w 91677"/>
                  <a:gd name="connsiteY16" fmla="*/ 56319 h 113061"/>
                  <a:gd name="connsiteX17" fmla="*/ 31759 w 91677"/>
                  <a:gd name="connsiteY17" fmla="*/ 25407 h 113061"/>
                  <a:gd name="connsiteX18" fmla="*/ 47850 w 91677"/>
                  <a:gd name="connsiteY18" fmla="*/ 25407 h 113061"/>
                  <a:gd name="connsiteX19" fmla="*/ 47850 w 91677"/>
                  <a:gd name="connsiteY19" fmla="*/ 25407 h 113061"/>
                  <a:gd name="connsiteX20" fmla="*/ 48062 w 91677"/>
                  <a:gd name="connsiteY20" fmla="*/ 25407 h 113061"/>
                  <a:gd name="connsiteX21" fmla="*/ 60765 w 91677"/>
                  <a:gd name="connsiteY21" fmla="*/ 40863 h 113061"/>
                  <a:gd name="connsiteX22" fmla="*/ 48062 w 91677"/>
                  <a:gd name="connsiteY22" fmla="*/ 56319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1677" h="113061">
                    <a:moveTo>
                      <a:pt x="60130" y="212"/>
                    </a:moveTo>
                    <a:cubicBezTo>
                      <a:pt x="59918" y="212"/>
                      <a:pt x="59918" y="212"/>
                      <a:pt x="59707" y="212"/>
                    </a:cubicBezTo>
                    <a:lnTo>
                      <a:pt x="59707" y="0"/>
                    </a:lnTo>
                    <a:lnTo>
                      <a:pt x="31759" y="0"/>
                    </a:lnTo>
                    <a:lnTo>
                      <a:pt x="0" y="0"/>
                    </a:lnTo>
                    <a:lnTo>
                      <a:pt x="0" y="113062"/>
                    </a:lnTo>
                    <a:lnTo>
                      <a:pt x="31759" y="113062"/>
                    </a:lnTo>
                    <a:lnTo>
                      <a:pt x="31759" y="81303"/>
                    </a:lnTo>
                    <a:lnTo>
                      <a:pt x="59918" y="81303"/>
                    </a:lnTo>
                    <a:lnTo>
                      <a:pt x="59918" y="81303"/>
                    </a:lnTo>
                    <a:cubicBezTo>
                      <a:pt x="60130" y="81303"/>
                      <a:pt x="60130" y="81303"/>
                      <a:pt x="60342" y="81303"/>
                    </a:cubicBezTo>
                    <a:cubicBezTo>
                      <a:pt x="77703" y="81303"/>
                      <a:pt x="91677" y="63094"/>
                      <a:pt x="91677" y="40651"/>
                    </a:cubicBezTo>
                    <a:cubicBezTo>
                      <a:pt x="91677" y="18208"/>
                      <a:pt x="77492" y="212"/>
                      <a:pt x="60130" y="212"/>
                    </a:cubicBezTo>
                    <a:close/>
                    <a:moveTo>
                      <a:pt x="48062" y="56319"/>
                    </a:moveTo>
                    <a:cubicBezTo>
                      <a:pt x="47850" y="56319"/>
                      <a:pt x="47850" y="56319"/>
                      <a:pt x="48062" y="56319"/>
                    </a:cubicBezTo>
                    <a:lnTo>
                      <a:pt x="48062" y="56319"/>
                    </a:lnTo>
                    <a:lnTo>
                      <a:pt x="31759" y="56319"/>
                    </a:lnTo>
                    <a:lnTo>
                      <a:pt x="31759" y="25407"/>
                    </a:lnTo>
                    <a:lnTo>
                      <a:pt x="47850" y="25407"/>
                    </a:lnTo>
                    <a:lnTo>
                      <a:pt x="47850" y="25407"/>
                    </a:lnTo>
                    <a:cubicBezTo>
                      <a:pt x="47850" y="25407"/>
                      <a:pt x="47850" y="25407"/>
                      <a:pt x="48062" y="25407"/>
                    </a:cubicBezTo>
                    <a:cubicBezTo>
                      <a:pt x="54625" y="25407"/>
                      <a:pt x="60765" y="32394"/>
                      <a:pt x="60765" y="40863"/>
                    </a:cubicBezTo>
                    <a:cubicBezTo>
                      <a:pt x="60765" y="49332"/>
                      <a:pt x="54625" y="56319"/>
                      <a:pt x="48062" y="56319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4" name="자유형: 도형 93">
                <a:extLst>
                  <a:ext uri="{FF2B5EF4-FFF2-40B4-BE49-F238E27FC236}">
                    <a16:creationId xmlns:a16="http://schemas.microsoft.com/office/drawing/2014/main" id="{A866466D-D4E8-414B-857D-54F11D07C087}"/>
                  </a:ext>
                </a:extLst>
              </p:cNvPr>
              <p:cNvSpPr/>
              <p:nvPr/>
            </p:nvSpPr>
            <p:spPr>
              <a:xfrm>
                <a:off x="10397962" y="537634"/>
                <a:ext cx="119413" cy="113273"/>
              </a:xfrm>
              <a:custGeom>
                <a:avLst/>
                <a:gdLst>
                  <a:gd name="connsiteX0" fmla="*/ 77068 w 119413"/>
                  <a:gd name="connsiteY0" fmla="*/ 0 h 113273"/>
                  <a:gd name="connsiteX1" fmla="*/ 59707 w 119413"/>
                  <a:gd name="connsiteY1" fmla="*/ 0 h 113273"/>
                  <a:gd name="connsiteX2" fmla="*/ 42345 w 119413"/>
                  <a:gd name="connsiteY2" fmla="*/ 0 h 113273"/>
                  <a:gd name="connsiteX3" fmla="*/ 0 w 119413"/>
                  <a:gd name="connsiteY3" fmla="*/ 113273 h 113273"/>
                  <a:gd name="connsiteX4" fmla="*/ 30912 w 119413"/>
                  <a:gd name="connsiteY4" fmla="*/ 113273 h 113273"/>
                  <a:gd name="connsiteX5" fmla="*/ 38111 w 119413"/>
                  <a:gd name="connsiteY5" fmla="*/ 95912 h 113273"/>
                  <a:gd name="connsiteX6" fmla="*/ 59707 w 119413"/>
                  <a:gd name="connsiteY6" fmla="*/ 95912 h 113273"/>
                  <a:gd name="connsiteX7" fmla="*/ 81303 w 119413"/>
                  <a:gd name="connsiteY7" fmla="*/ 95912 h 113273"/>
                  <a:gd name="connsiteX8" fmla="*/ 88501 w 119413"/>
                  <a:gd name="connsiteY8" fmla="*/ 113273 h 113273"/>
                  <a:gd name="connsiteX9" fmla="*/ 119413 w 119413"/>
                  <a:gd name="connsiteY9" fmla="*/ 113273 h 113273"/>
                  <a:gd name="connsiteX10" fmla="*/ 77068 w 119413"/>
                  <a:gd name="connsiteY10" fmla="*/ 0 h 113273"/>
                  <a:gd name="connsiteX11" fmla="*/ 59707 w 119413"/>
                  <a:gd name="connsiteY11" fmla="*/ 70716 h 113273"/>
                  <a:gd name="connsiteX12" fmla="*/ 45309 w 119413"/>
                  <a:gd name="connsiteY12" fmla="*/ 70716 h 113273"/>
                  <a:gd name="connsiteX13" fmla="*/ 58225 w 119413"/>
                  <a:gd name="connsiteY13" fmla="*/ 35358 h 113273"/>
                  <a:gd name="connsiteX14" fmla="*/ 59707 w 119413"/>
                  <a:gd name="connsiteY14" fmla="*/ 35358 h 113273"/>
                  <a:gd name="connsiteX15" fmla="*/ 61189 w 119413"/>
                  <a:gd name="connsiteY15" fmla="*/ 35358 h 113273"/>
                  <a:gd name="connsiteX16" fmla="*/ 74104 w 119413"/>
                  <a:gd name="connsiteY16" fmla="*/ 70716 h 113273"/>
                  <a:gd name="connsiteX17" fmla="*/ 59707 w 119413"/>
                  <a:gd name="connsiteY17" fmla="*/ 70716 h 113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413" h="113273">
                    <a:moveTo>
                      <a:pt x="77068" y="0"/>
                    </a:moveTo>
                    <a:lnTo>
                      <a:pt x="59707" y="0"/>
                    </a:lnTo>
                    <a:lnTo>
                      <a:pt x="42345" y="0"/>
                    </a:lnTo>
                    <a:lnTo>
                      <a:pt x="0" y="113273"/>
                    </a:lnTo>
                    <a:lnTo>
                      <a:pt x="30912" y="113273"/>
                    </a:lnTo>
                    <a:lnTo>
                      <a:pt x="38111" y="95912"/>
                    </a:lnTo>
                    <a:lnTo>
                      <a:pt x="59707" y="95912"/>
                    </a:lnTo>
                    <a:lnTo>
                      <a:pt x="81303" y="95912"/>
                    </a:lnTo>
                    <a:lnTo>
                      <a:pt x="88501" y="113273"/>
                    </a:lnTo>
                    <a:lnTo>
                      <a:pt x="119413" y="113273"/>
                    </a:lnTo>
                    <a:lnTo>
                      <a:pt x="77068" y="0"/>
                    </a:lnTo>
                    <a:close/>
                    <a:moveTo>
                      <a:pt x="59707" y="70716"/>
                    </a:moveTo>
                    <a:lnTo>
                      <a:pt x="45309" y="70716"/>
                    </a:lnTo>
                    <a:lnTo>
                      <a:pt x="58225" y="35358"/>
                    </a:lnTo>
                    <a:lnTo>
                      <a:pt x="59707" y="35358"/>
                    </a:lnTo>
                    <a:lnTo>
                      <a:pt x="61189" y="35358"/>
                    </a:lnTo>
                    <a:lnTo>
                      <a:pt x="74104" y="70716"/>
                    </a:lnTo>
                    <a:lnTo>
                      <a:pt x="59707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5" name="자유형: 도형 94">
                <a:extLst>
                  <a:ext uri="{FF2B5EF4-FFF2-40B4-BE49-F238E27FC236}">
                    <a16:creationId xmlns:a16="http://schemas.microsoft.com/office/drawing/2014/main" id="{5871A92F-1118-4BC0-8350-AE4F8FC4F5E1}"/>
                  </a:ext>
                </a:extLst>
              </p:cNvPr>
              <p:cNvSpPr/>
              <p:nvPr/>
            </p:nvSpPr>
            <p:spPr>
              <a:xfrm>
                <a:off x="10527538" y="537634"/>
                <a:ext cx="91677" cy="113061"/>
              </a:xfrm>
              <a:custGeom>
                <a:avLst/>
                <a:gdLst>
                  <a:gd name="connsiteX0" fmla="*/ 60342 w 91677"/>
                  <a:gd name="connsiteY0" fmla="*/ 212 h 113061"/>
                  <a:gd name="connsiteX1" fmla="*/ 59918 w 91677"/>
                  <a:gd name="connsiteY1" fmla="*/ 212 h 113061"/>
                  <a:gd name="connsiteX2" fmla="*/ 59918 w 91677"/>
                  <a:gd name="connsiteY2" fmla="*/ 0 h 113061"/>
                  <a:gd name="connsiteX3" fmla="*/ 31759 w 91677"/>
                  <a:gd name="connsiteY3" fmla="*/ 0 h 113061"/>
                  <a:gd name="connsiteX4" fmla="*/ 0 w 91677"/>
                  <a:gd name="connsiteY4" fmla="*/ 0 h 113061"/>
                  <a:gd name="connsiteX5" fmla="*/ 0 w 91677"/>
                  <a:gd name="connsiteY5" fmla="*/ 113062 h 113061"/>
                  <a:gd name="connsiteX6" fmla="*/ 31759 w 91677"/>
                  <a:gd name="connsiteY6" fmla="*/ 113062 h 113061"/>
                  <a:gd name="connsiteX7" fmla="*/ 31759 w 91677"/>
                  <a:gd name="connsiteY7" fmla="*/ 81303 h 113061"/>
                  <a:gd name="connsiteX8" fmla="*/ 59918 w 91677"/>
                  <a:gd name="connsiteY8" fmla="*/ 81303 h 113061"/>
                  <a:gd name="connsiteX9" fmla="*/ 59918 w 91677"/>
                  <a:gd name="connsiteY9" fmla="*/ 81303 h 113061"/>
                  <a:gd name="connsiteX10" fmla="*/ 60342 w 91677"/>
                  <a:gd name="connsiteY10" fmla="*/ 81303 h 113061"/>
                  <a:gd name="connsiteX11" fmla="*/ 91677 w 91677"/>
                  <a:gd name="connsiteY11" fmla="*/ 40651 h 113061"/>
                  <a:gd name="connsiteX12" fmla="*/ 60342 w 91677"/>
                  <a:gd name="connsiteY12" fmla="*/ 212 h 113061"/>
                  <a:gd name="connsiteX13" fmla="*/ 48062 w 91677"/>
                  <a:gd name="connsiteY13" fmla="*/ 56319 h 113061"/>
                  <a:gd name="connsiteX14" fmla="*/ 48062 w 91677"/>
                  <a:gd name="connsiteY14" fmla="*/ 56319 h 113061"/>
                  <a:gd name="connsiteX15" fmla="*/ 48062 w 91677"/>
                  <a:gd name="connsiteY15" fmla="*/ 56319 h 113061"/>
                  <a:gd name="connsiteX16" fmla="*/ 31759 w 91677"/>
                  <a:gd name="connsiteY16" fmla="*/ 56319 h 113061"/>
                  <a:gd name="connsiteX17" fmla="*/ 31759 w 91677"/>
                  <a:gd name="connsiteY17" fmla="*/ 25407 h 113061"/>
                  <a:gd name="connsiteX18" fmla="*/ 47850 w 91677"/>
                  <a:gd name="connsiteY18" fmla="*/ 25407 h 113061"/>
                  <a:gd name="connsiteX19" fmla="*/ 47850 w 91677"/>
                  <a:gd name="connsiteY19" fmla="*/ 25407 h 113061"/>
                  <a:gd name="connsiteX20" fmla="*/ 48062 w 91677"/>
                  <a:gd name="connsiteY20" fmla="*/ 25407 h 113061"/>
                  <a:gd name="connsiteX21" fmla="*/ 60765 w 91677"/>
                  <a:gd name="connsiteY21" fmla="*/ 40863 h 113061"/>
                  <a:gd name="connsiteX22" fmla="*/ 48062 w 91677"/>
                  <a:gd name="connsiteY22" fmla="*/ 56319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1677" h="113061">
                    <a:moveTo>
                      <a:pt x="60342" y="212"/>
                    </a:moveTo>
                    <a:cubicBezTo>
                      <a:pt x="60130" y="212"/>
                      <a:pt x="60130" y="212"/>
                      <a:pt x="59918" y="212"/>
                    </a:cubicBezTo>
                    <a:lnTo>
                      <a:pt x="59918" y="0"/>
                    </a:lnTo>
                    <a:lnTo>
                      <a:pt x="31759" y="0"/>
                    </a:lnTo>
                    <a:lnTo>
                      <a:pt x="0" y="0"/>
                    </a:lnTo>
                    <a:lnTo>
                      <a:pt x="0" y="113062"/>
                    </a:lnTo>
                    <a:lnTo>
                      <a:pt x="31759" y="113062"/>
                    </a:lnTo>
                    <a:lnTo>
                      <a:pt x="31759" y="81303"/>
                    </a:lnTo>
                    <a:lnTo>
                      <a:pt x="59918" y="81303"/>
                    </a:lnTo>
                    <a:lnTo>
                      <a:pt x="59918" y="81303"/>
                    </a:lnTo>
                    <a:cubicBezTo>
                      <a:pt x="60130" y="81303"/>
                      <a:pt x="60130" y="81303"/>
                      <a:pt x="60342" y="81303"/>
                    </a:cubicBezTo>
                    <a:cubicBezTo>
                      <a:pt x="77703" y="81303"/>
                      <a:pt x="91677" y="63094"/>
                      <a:pt x="91677" y="40651"/>
                    </a:cubicBezTo>
                    <a:cubicBezTo>
                      <a:pt x="91677" y="18208"/>
                      <a:pt x="77492" y="212"/>
                      <a:pt x="60342" y="212"/>
                    </a:cubicBezTo>
                    <a:close/>
                    <a:moveTo>
                      <a:pt x="48062" y="56319"/>
                    </a:moveTo>
                    <a:cubicBezTo>
                      <a:pt x="48062" y="56319"/>
                      <a:pt x="48062" y="56319"/>
                      <a:pt x="48062" y="56319"/>
                    </a:cubicBezTo>
                    <a:lnTo>
                      <a:pt x="48062" y="56319"/>
                    </a:lnTo>
                    <a:lnTo>
                      <a:pt x="31759" y="56319"/>
                    </a:lnTo>
                    <a:lnTo>
                      <a:pt x="31759" y="25407"/>
                    </a:lnTo>
                    <a:lnTo>
                      <a:pt x="47850" y="25407"/>
                    </a:lnTo>
                    <a:lnTo>
                      <a:pt x="47850" y="25407"/>
                    </a:lnTo>
                    <a:cubicBezTo>
                      <a:pt x="47850" y="25407"/>
                      <a:pt x="47850" y="25407"/>
                      <a:pt x="48062" y="25407"/>
                    </a:cubicBezTo>
                    <a:cubicBezTo>
                      <a:pt x="54625" y="25407"/>
                      <a:pt x="60765" y="32394"/>
                      <a:pt x="60765" y="40863"/>
                    </a:cubicBezTo>
                    <a:cubicBezTo>
                      <a:pt x="60765" y="49332"/>
                      <a:pt x="54625" y="56319"/>
                      <a:pt x="48062" y="56319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6" name="자유형: 도형 95">
                <a:extLst>
                  <a:ext uri="{FF2B5EF4-FFF2-40B4-BE49-F238E27FC236}">
                    <a16:creationId xmlns:a16="http://schemas.microsoft.com/office/drawing/2014/main" id="{FF16DEE8-9B72-49EA-AD46-42F67AA3A7A5}"/>
                  </a:ext>
                </a:extLst>
              </p:cNvPr>
              <p:cNvSpPr/>
              <p:nvPr/>
            </p:nvSpPr>
            <p:spPr>
              <a:xfrm>
                <a:off x="10609688" y="537634"/>
                <a:ext cx="119413" cy="113061"/>
              </a:xfrm>
              <a:custGeom>
                <a:avLst/>
                <a:gdLst>
                  <a:gd name="connsiteX0" fmla="*/ 77280 w 119413"/>
                  <a:gd name="connsiteY0" fmla="*/ 0 h 113061"/>
                  <a:gd name="connsiteX1" fmla="*/ 59918 w 119413"/>
                  <a:gd name="connsiteY1" fmla="*/ 0 h 113061"/>
                  <a:gd name="connsiteX2" fmla="*/ 42557 w 119413"/>
                  <a:gd name="connsiteY2" fmla="*/ 0 h 113061"/>
                  <a:gd name="connsiteX3" fmla="*/ 0 w 119413"/>
                  <a:gd name="connsiteY3" fmla="*/ 113062 h 113061"/>
                  <a:gd name="connsiteX4" fmla="*/ 30912 w 119413"/>
                  <a:gd name="connsiteY4" fmla="*/ 113062 h 113061"/>
                  <a:gd name="connsiteX5" fmla="*/ 38111 w 119413"/>
                  <a:gd name="connsiteY5" fmla="*/ 95700 h 113061"/>
                  <a:gd name="connsiteX6" fmla="*/ 59707 w 119413"/>
                  <a:gd name="connsiteY6" fmla="*/ 95700 h 113061"/>
                  <a:gd name="connsiteX7" fmla="*/ 81303 w 119413"/>
                  <a:gd name="connsiteY7" fmla="*/ 95700 h 113061"/>
                  <a:gd name="connsiteX8" fmla="*/ 88501 w 119413"/>
                  <a:gd name="connsiteY8" fmla="*/ 113062 h 113061"/>
                  <a:gd name="connsiteX9" fmla="*/ 119413 w 119413"/>
                  <a:gd name="connsiteY9" fmla="*/ 113062 h 113061"/>
                  <a:gd name="connsiteX10" fmla="*/ 77280 w 119413"/>
                  <a:gd name="connsiteY10" fmla="*/ 0 h 113061"/>
                  <a:gd name="connsiteX11" fmla="*/ 59918 w 119413"/>
                  <a:gd name="connsiteY11" fmla="*/ 70716 h 113061"/>
                  <a:gd name="connsiteX12" fmla="*/ 45521 w 119413"/>
                  <a:gd name="connsiteY12" fmla="*/ 70716 h 113061"/>
                  <a:gd name="connsiteX13" fmla="*/ 58436 w 119413"/>
                  <a:gd name="connsiteY13" fmla="*/ 35358 h 113061"/>
                  <a:gd name="connsiteX14" fmla="*/ 59918 w 119413"/>
                  <a:gd name="connsiteY14" fmla="*/ 35358 h 113061"/>
                  <a:gd name="connsiteX15" fmla="*/ 61400 w 119413"/>
                  <a:gd name="connsiteY15" fmla="*/ 35358 h 113061"/>
                  <a:gd name="connsiteX16" fmla="*/ 74316 w 119413"/>
                  <a:gd name="connsiteY16" fmla="*/ 70716 h 113061"/>
                  <a:gd name="connsiteX17" fmla="*/ 59918 w 119413"/>
                  <a:gd name="connsiteY17" fmla="*/ 70716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413" h="113061">
                    <a:moveTo>
                      <a:pt x="77280" y="0"/>
                    </a:moveTo>
                    <a:lnTo>
                      <a:pt x="59918" y="0"/>
                    </a:lnTo>
                    <a:lnTo>
                      <a:pt x="42557" y="0"/>
                    </a:lnTo>
                    <a:lnTo>
                      <a:pt x="0" y="113062"/>
                    </a:lnTo>
                    <a:lnTo>
                      <a:pt x="30912" y="113062"/>
                    </a:lnTo>
                    <a:lnTo>
                      <a:pt x="38111" y="95700"/>
                    </a:lnTo>
                    <a:lnTo>
                      <a:pt x="59707" y="95700"/>
                    </a:lnTo>
                    <a:lnTo>
                      <a:pt x="81303" y="95700"/>
                    </a:lnTo>
                    <a:lnTo>
                      <a:pt x="88501" y="113062"/>
                    </a:lnTo>
                    <a:lnTo>
                      <a:pt x="119413" y="113062"/>
                    </a:lnTo>
                    <a:lnTo>
                      <a:pt x="77280" y="0"/>
                    </a:lnTo>
                    <a:close/>
                    <a:moveTo>
                      <a:pt x="59918" y="70716"/>
                    </a:moveTo>
                    <a:lnTo>
                      <a:pt x="45521" y="70716"/>
                    </a:lnTo>
                    <a:lnTo>
                      <a:pt x="58436" y="35358"/>
                    </a:lnTo>
                    <a:lnTo>
                      <a:pt x="59918" y="35358"/>
                    </a:lnTo>
                    <a:lnTo>
                      <a:pt x="61400" y="35358"/>
                    </a:lnTo>
                    <a:lnTo>
                      <a:pt x="74316" y="70716"/>
                    </a:lnTo>
                    <a:lnTo>
                      <a:pt x="59918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7" name="자유형: 도형 96">
                <a:extLst>
                  <a:ext uri="{FF2B5EF4-FFF2-40B4-BE49-F238E27FC236}">
                    <a16:creationId xmlns:a16="http://schemas.microsoft.com/office/drawing/2014/main" id="{C8533175-7D5D-49B4-A192-B67C8BB39015}"/>
                  </a:ext>
                </a:extLst>
              </p:cNvPr>
              <p:cNvSpPr/>
              <p:nvPr/>
            </p:nvSpPr>
            <p:spPr>
              <a:xfrm>
                <a:off x="10805534" y="537634"/>
                <a:ext cx="119624" cy="113061"/>
              </a:xfrm>
              <a:custGeom>
                <a:avLst/>
                <a:gdLst>
                  <a:gd name="connsiteX0" fmla="*/ 77280 w 119624"/>
                  <a:gd name="connsiteY0" fmla="*/ 0 h 113061"/>
                  <a:gd name="connsiteX1" fmla="*/ 59918 w 119624"/>
                  <a:gd name="connsiteY1" fmla="*/ 0 h 113061"/>
                  <a:gd name="connsiteX2" fmla="*/ 42557 w 119624"/>
                  <a:gd name="connsiteY2" fmla="*/ 0 h 113061"/>
                  <a:gd name="connsiteX3" fmla="*/ 0 w 119624"/>
                  <a:gd name="connsiteY3" fmla="*/ 113062 h 113061"/>
                  <a:gd name="connsiteX4" fmla="*/ 31124 w 119624"/>
                  <a:gd name="connsiteY4" fmla="*/ 113062 h 113061"/>
                  <a:gd name="connsiteX5" fmla="*/ 38322 w 119624"/>
                  <a:gd name="connsiteY5" fmla="*/ 95700 h 113061"/>
                  <a:gd name="connsiteX6" fmla="*/ 59918 w 119624"/>
                  <a:gd name="connsiteY6" fmla="*/ 95700 h 113061"/>
                  <a:gd name="connsiteX7" fmla="*/ 81514 w 119624"/>
                  <a:gd name="connsiteY7" fmla="*/ 95700 h 113061"/>
                  <a:gd name="connsiteX8" fmla="*/ 88713 w 119624"/>
                  <a:gd name="connsiteY8" fmla="*/ 113062 h 113061"/>
                  <a:gd name="connsiteX9" fmla="*/ 119625 w 119624"/>
                  <a:gd name="connsiteY9" fmla="*/ 113062 h 113061"/>
                  <a:gd name="connsiteX10" fmla="*/ 77280 w 119624"/>
                  <a:gd name="connsiteY10" fmla="*/ 0 h 113061"/>
                  <a:gd name="connsiteX11" fmla="*/ 59918 w 119624"/>
                  <a:gd name="connsiteY11" fmla="*/ 70716 h 113061"/>
                  <a:gd name="connsiteX12" fmla="*/ 45521 w 119624"/>
                  <a:gd name="connsiteY12" fmla="*/ 70716 h 113061"/>
                  <a:gd name="connsiteX13" fmla="*/ 58436 w 119624"/>
                  <a:gd name="connsiteY13" fmla="*/ 35358 h 113061"/>
                  <a:gd name="connsiteX14" fmla="*/ 59918 w 119624"/>
                  <a:gd name="connsiteY14" fmla="*/ 35358 h 113061"/>
                  <a:gd name="connsiteX15" fmla="*/ 61400 w 119624"/>
                  <a:gd name="connsiteY15" fmla="*/ 35358 h 113061"/>
                  <a:gd name="connsiteX16" fmla="*/ 74316 w 119624"/>
                  <a:gd name="connsiteY16" fmla="*/ 70716 h 113061"/>
                  <a:gd name="connsiteX17" fmla="*/ 59918 w 119624"/>
                  <a:gd name="connsiteY17" fmla="*/ 70716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624" h="113061">
                    <a:moveTo>
                      <a:pt x="77280" y="0"/>
                    </a:moveTo>
                    <a:lnTo>
                      <a:pt x="59918" y="0"/>
                    </a:lnTo>
                    <a:lnTo>
                      <a:pt x="42557" y="0"/>
                    </a:lnTo>
                    <a:lnTo>
                      <a:pt x="0" y="113062"/>
                    </a:lnTo>
                    <a:lnTo>
                      <a:pt x="31124" y="113062"/>
                    </a:lnTo>
                    <a:lnTo>
                      <a:pt x="38322" y="95700"/>
                    </a:lnTo>
                    <a:lnTo>
                      <a:pt x="59918" y="95700"/>
                    </a:lnTo>
                    <a:lnTo>
                      <a:pt x="81514" y="95700"/>
                    </a:lnTo>
                    <a:lnTo>
                      <a:pt x="88713" y="113062"/>
                    </a:lnTo>
                    <a:lnTo>
                      <a:pt x="119625" y="113062"/>
                    </a:lnTo>
                    <a:lnTo>
                      <a:pt x="77280" y="0"/>
                    </a:lnTo>
                    <a:close/>
                    <a:moveTo>
                      <a:pt x="59918" y="70716"/>
                    </a:moveTo>
                    <a:lnTo>
                      <a:pt x="45521" y="70716"/>
                    </a:lnTo>
                    <a:lnTo>
                      <a:pt x="58436" y="35358"/>
                    </a:lnTo>
                    <a:lnTo>
                      <a:pt x="59918" y="35358"/>
                    </a:lnTo>
                    <a:lnTo>
                      <a:pt x="61400" y="35358"/>
                    </a:lnTo>
                    <a:lnTo>
                      <a:pt x="74316" y="70716"/>
                    </a:lnTo>
                    <a:lnTo>
                      <a:pt x="59918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553CC2FE-0C3B-4D53-970A-942287F78E98}"/>
                  </a:ext>
                </a:extLst>
              </p:cNvPr>
              <p:cNvSpPr/>
              <p:nvPr/>
            </p:nvSpPr>
            <p:spPr>
              <a:xfrm>
                <a:off x="11042667" y="537634"/>
                <a:ext cx="119625" cy="113061"/>
              </a:xfrm>
              <a:custGeom>
                <a:avLst/>
                <a:gdLst>
                  <a:gd name="connsiteX0" fmla="*/ 77280 w 119625"/>
                  <a:gd name="connsiteY0" fmla="*/ 0 h 113061"/>
                  <a:gd name="connsiteX1" fmla="*/ 59918 w 119625"/>
                  <a:gd name="connsiteY1" fmla="*/ 0 h 113061"/>
                  <a:gd name="connsiteX2" fmla="*/ 42557 w 119625"/>
                  <a:gd name="connsiteY2" fmla="*/ 0 h 113061"/>
                  <a:gd name="connsiteX3" fmla="*/ 0 w 119625"/>
                  <a:gd name="connsiteY3" fmla="*/ 113062 h 113061"/>
                  <a:gd name="connsiteX4" fmla="*/ 31124 w 119625"/>
                  <a:gd name="connsiteY4" fmla="*/ 113062 h 113061"/>
                  <a:gd name="connsiteX5" fmla="*/ 38322 w 119625"/>
                  <a:gd name="connsiteY5" fmla="*/ 95700 h 113061"/>
                  <a:gd name="connsiteX6" fmla="*/ 59918 w 119625"/>
                  <a:gd name="connsiteY6" fmla="*/ 95700 h 113061"/>
                  <a:gd name="connsiteX7" fmla="*/ 81514 w 119625"/>
                  <a:gd name="connsiteY7" fmla="*/ 95700 h 113061"/>
                  <a:gd name="connsiteX8" fmla="*/ 88713 w 119625"/>
                  <a:gd name="connsiteY8" fmla="*/ 113062 h 113061"/>
                  <a:gd name="connsiteX9" fmla="*/ 119625 w 119625"/>
                  <a:gd name="connsiteY9" fmla="*/ 113062 h 113061"/>
                  <a:gd name="connsiteX10" fmla="*/ 77280 w 119625"/>
                  <a:gd name="connsiteY10" fmla="*/ 0 h 113061"/>
                  <a:gd name="connsiteX11" fmla="*/ 59918 w 119625"/>
                  <a:gd name="connsiteY11" fmla="*/ 70716 h 113061"/>
                  <a:gd name="connsiteX12" fmla="*/ 45521 w 119625"/>
                  <a:gd name="connsiteY12" fmla="*/ 70716 h 113061"/>
                  <a:gd name="connsiteX13" fmla="*/ 58436 w 119625"/>
                  <a:gd name="connsiteY13" fmla="*/ 35358 h 113061"/>
                  <a:gd name="connsiteX14" fmla="*/ 59918 w 119625"/>
                  <a:gd name="connsiteY14" fmla="*/ 35358 h 113061"/>
                  <a:gd name="connsiteX15" fmla="*/ 61400 w 119625"/>
                  <a:gd name="connsiteY15" fmla="*/ 35358 h 113061"/>
                  <a:gd name="connsiteX16" fmla="*/ 74316 w 119625"/>
                  <a:gd name="connsiteY16" fmla="*/ 70716 h 113061"/>
                  <a:gd name="connsiteX17" fmla="*/ 59918 w 119625"/>
                  <a:gd name="connsiteY17" fmla="*/ 70716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625" h="113061">
                    <a:moveTo>
                      <a:pt x="77280" y="0"/>
                    </a:moveTo>
                    <a:lnTo>
                      <a:pt x="59918" y="0"/>
                    </a:lnTo>
                    <a:lnTo>
                      <a:pt x="42557" y="0"/>
                    </a:lnTo>
                    <a:lnTo>
                      <a:pt x="0" y="113062"/>
                    </a:lnTo>
                    <a:lnTo>
                      <a:pt x="31124" y="113062"/>
                    </a:lnTo>
                    <a:lnTo>
                      <a:pt x="38322" y="95700"/>
                    </a:lnTo>
                    <a:lnTo>
                      <a:pt x="59918" y="95700"/>
                    </a:lnTo>
                    <a:lnTo>
                      <a:pt x="81514" y="95700"/>
                    </a:lnTo>
                    <a:lnTo>
                      <a:pt x="88713" y="113062"/>
                    </a:lnTo>
                    <a:lnTo>
                      <a:pt x="119625" y="113062"/>
                    </a:lnTo>
                    <a:lnTo>
                      <a:pt x="77280" y="0"/>
                    </a:lnTo>
                    <a:close/>
                    <a:moveTo>
                      <a:pt x="59918" y="70716"/>
                    </a:moveTo>
                    <a:lnTo>
                      <a:pt x="45521" y="70716"/>
                    </a:lnTo>
                    <a:lnTo>
                      <a:pt x="58436" y="35358"/>
                    </a:lnTo>
                    <a:lnTo>
                      <a:pt x="59918" y="35358"/>
                    </a:lnTo>
                    <a:lnTo>
                      <a:pt x="61400" y="35358"/>
                    </a:lnTo>
                    <a:lnTo>
                      <a:pt x="74316" y="70716"/>
                    </a:lnTo>
                    <a:lnTo>
                      <a:pt x="59918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9" name="자유형: 도형 98">
                <a:extLst>
                  <a:ext uri="{FF2B5EF4-FFF2-40B4-BE49-F238E27FC236}">
                    <a16:creationId xmlns:a16="http://schemas.microsoft.com/office/drawing/2014/main" id="{A062AD79-BB13-400B-BB3E-FF926A6D6E87}"/>
                  </a:ext>
                </a:extLst>
              </p:cNvPr>
              <p:cNvSpPr/>
              <p:nvPr/>
            </p:nvSpPr>
            <p:spPr>
              <a:xfrm>
                <a:off x="10721479" y="537634"/>
                <a:ext cx="91465" cy="113273"/>
              </a:xfrm>
              <a:custGeom>
                <a:avLst/>
                <a:gdLst>
                  <a:gd name="connsiteX0" fmla="*/ 91466 w 91465"/>
                  <a:gd name="connsiteY0" fmla="*/ 0 h 113273"/>
                  <a:gd name="connsiteX1" fmla="*/ 0 w 91465"/>
                  <a:gd name="connsiteY1" fmla="*/ 0 h 113273"/>
                  <a:gd name="connsiteX2" fmla="*/ 0 w 91465"/>
                  <a:gd name="connsiteY2" fmla="*/ 28160 h 113273"/>
                  <a:gd name="connsiteX3" fmla="*/ 29430 w 91465"/>
                  <a:gd name="connsiteY3" fmla="*/ 28160 h 113273"/>
                  <a:gd name="connsiteX4" fmla="*/ 29430 w 91465"/>
                  <a:gd name="connsiteY4" fmla="*/ 113273 h 113273"/>
                  <a:gd name="connsiteX5" fmla="*/ 61189 w 91465"/>
                  <a:gd name="connsiteY5" fmla="*/ 113273 h 113273"/>
                  <a:gd name="connsiteX6" fmla="*/ 61189 w 91465"/>
                  <a:gd name="connsiteY6" fmla="*/ 28160 h 113273"/>
                  <a:gd name="connsiteX7" fmla="*/ 91466 w 91465"/>
                  <a:gd name="connsiteY7" fmla="*/ 28160 h 113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465" h="113273">
                    <a:moveTo>
                      <a:pt x="91466" y="0"/>
                    </a:moveTo>
                    <a:lnTo>
                      <a:pt x="0" y="0"/>
                    </a:lnTo>
                    <a:lnTo>
                      <a:pt x="0" y="28160"/>
                    </a:lnTo>
                    <a:lnTo>
                      <a:pt x="29430" y="28160"/>
                    </a:lnTo>
                    <a:lnTo>
                      <a:pt x="29430" y="113273"/>
                    </a:lnTo>
                    <a:lnTo>
                      <a:pt x="61189" y="113273"/>
                    </a:lnTo>
                    <a:lnTo>
                      <a:pt x="61189" y="28160"/>
                    </a:lnTo>
                    <a:lnTo>
                      <a:pt x="91466" y="28160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8DA08358-B8E7-4733-A68F-585C4049741D}"/>
                  </a:ext>
                </a:extLst>
              </p:cNvPr>
              <p:cNvSpPr/>
              <p:nvPr/>
            </p:nvSpPr>
            <p:spPr>
              <a:xfrm>
                <a:off x="10963481" y="537634"/>
                <a:ext cx="74315" cy="113908"/>
              </a:xfrm>
              <a:custGeom>
                <a:avLst/>
                <a:gdLst>
                  <a:gd name="connsiteX0" fmla="*/ 31759 w 74315"/>
                  <a:gd name="connsiteY0" fmla="*/ 85114 h 113908"/>
                  <a:gd name="connsiteX1" fmla="*/ 31759 w 74315"/>
                  <a:gd name="connsiteY1" fmla="*/ 0 h 113908"/>
                  <a:gd name="connsiteX2" fmla="*/ 0 w 74315"/>
                  <a:gd name="connsiteY2" fmla="*/ 0 h 113908"/>
                  <a:gd name="connsiteX3" fmla="*/ 0 w 74315"/>
                  <a:gd name="connsiteY3" fmla="*/ 113909 h 113908"/>
                  <a:gd name="connsiteX4" fmla="*/ 1482 w 74315"/>
                  <a:gd name="connsiteY4" fmla="*/ 113909 h 113908"/>
                  <a:gd name="connsiteX5" fmla="*/ 31759 w 74315"/>
                  <a:gd name="connsiteY5" fmla="*/ 113909 h 113908"/>
                  <a:gd name="connsiteX6" fmla="*/ 74316 w 74315"/>
                  <a:gd name="connsiteY6" fmla="*/ 113909 h 113908"/>
                  <a:gd name="connsiteX7" fmla="*/ 74316 w 74315"/>
                  <a:gd name="connsiteY7" fmla="*/ 85114 h 113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315" h="113908">
                    <a:moveTo>
                      <a:pt x="31759" y="85114"/>
                    </a:moveTo>
                    <a:lnTo>
                      <a:pt x="31759" y="0"/>
                    </a:lnTo>
                    <a:lnTo>
                      <a:pt x="0" y="0"/>
                    </a:lnTo>
                    <a:lnTo>
                      <a:pt x="0" y="113909"/>
                    </a:lnTo>
                    <a:lnTo>
                      <a:pt x="1482" y="113909"/>
                    </a:lnTo>
                    <a:lnTo>
                      <a:pt x="31759" y="113909"/>
                    </a:lnTo>
                    <a:lnTo>
                      <a:pt x="74316" y="113909"/>
                    </a:lnTo>
                    <a:lnTo>
                      <a:pt x="74316" y="85114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739504B6-FBC4-4C92-A1A4-115DFD54E092}"/>
                  </a:ext>
                </a:extLst>
              </p:cNvPr>
              <p:cNvSpPr/>
              <p:nvPr/>
            </p:nvSpPr>
            <p:spPr>
              <a:xfrm>
                <a:off x="11175207" y="537634"/>
                <a:ext cx="90195" cy="113061"/>
              </a:xfrm>
              <a:custGeom>
                <a:avLst/>
                <a:gdLst>
                  <a:gd name="connsiteX0" fmla="*/ 69234 w 90195"/>
                  <a:gd name="connsiteY0" fmla="*/ 54414 h 113061"/>
                  <a:gd name="connsiteX1" fmla="*/ 86596 w 90195"/>
                  <a:gd name="connsiteY1" fmla="*/ 28160 h 113061"/>
                  <a:gd name="connsiteX2" fmla="*/ 59918 w 90195"/>
                  <a:gd name="connsiteY2" fmla="*/ 0 h 113061"/>
                  <a:gd name="connsiteX3" fmla="*/ 29642 w 90195"/>
                  <a:gd name="connsiteY3" fmla="*/ 0 h 113061"/>
                  <a:gd name="connsiteX4" fmla="*/ 0 w 90195"/>
                  <a:gd name="connsiteY4" fmla="*/ 0 h 113061"/>
                  <a:gd name="connsiteX5" fmla="*/ 0 w 90195"/>
                  <a:gd name="connsiteY5" fmla="*/ 113062 h 113061"/>
                  <a:gd name="connsiteX6" fmla="*/ 29642 w 90195"/>
                  <a:gd name="connsiteY6" fmla="*/ 113062 h 113061"/>
                  <a:gd name="connsiteX7" fmla="*/ 61824 w 90195"/>
                  <a:gd name="connsiteY7" fmla="*/ 113062 h 113061"/>
                  <a:gd name="connsiteX8" fmla="*/ 90195 w 90195"/>
                  <a:gd name="connsiteY8" fmla="*/ 83208 h 113061"/>
                  <a:gd name="connsiteX9" fmla="*/ 69234 w 90195"/>
                  <a:gd name="connsiteY9" fmla="*/ 54414 h 113061"/>
                  <a:gd name="connsiteX10" fmla="*/ 29642 w 90195"/>
                  <a:gd name="connsiteY10" fmla="*/ 24560 h 113061"/>
                  <a:gd name="connsiteX11" fmla="*/ 49120 w 90195"/>
                  <a:gd name="connsiteY11" fmla="*/ 24560 h 113061"/>
                  <a:gd name="connsiteX12" fmla="*/ 57801 w 90195"/>
                  <a:gd name="connsiteY12" fmla="*/ 35358 h 113061"/>
                  <a:gd name="connsiteX13" fmla="*/ 49120 w 90195"/>
                  <a:gd name="connsiteY13" fmla="*/ 46156 h 113061"/>
                  <a:gd name="connsiteX14" fmla="*/ 29642 w 90195"/>
                  <a:gd name="connsiteY14" fmla="*/ 46156 h 113061"/>
                  <a:gd name="connsiteX15" fmla="*/ 29642 w 90195"/>
                  <a:gd name="connsiteY15" fmla="*/ 24560 h 113061"/>
                  <a:gd name="connsiteX16" fmla="*/ 49120 w 90195"/>
                  <a:gd name="connsiteY16" fmla="*/ 88713 h 113061"/>
                  <a:gd name="connsiteX17" fmla="*/ 29642 w 90195"/>
                  <a:gd name="connsiteY17" fmla="*/ 88713 h 113061"/>
                  <a:gd name="connsiteX18" fmla="*/ 29642 w 90195"/>
                  <a:gd name="connsiteY18" fmla="*/ 67117 h 113061"/>
                  <a:gd name="connsiteX19" fmla="*/ 49120 w 90195"/>
                  <a:gd name="connsiteY19" fmla="*/ 67117 h 113061"/>
                  <a:gd name="connsiteX20" fmla="*/ 59918 w 90195"/>
                  <a:gd name="connsiteY20" fmla="*/ 77915 h 113061"/>
                  <a:gd name="connsiteX21" fmla="*/ 49120 w 90195"/>
                  <a:gd name="connsiteY21" fmla="*/ 88713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0195" h="113061">
                    <a:moveTo>
                      <a:pt x="69234" y="54414"/>
                    </a:moveTo>
                    <a:cubicBezTo>
                      <a:pt x="79397" y="50391"/>
                      <a:pt x="86596" y="40228"/>
                      <a:pt x="86596" y="28160"/>
                    </a:cubicBezTo>
                    <a:cubicBezTo>
                      <a:pt x="86596" y="12704"/>
                      <a:pt x="74739" y="0"/>
                      <a:pt x="59918" y="0"/>
                    </a:cubicBezTo>
                    <a:lnTo>
                      <a:pt x="29642" y="0"/>
                    </a:lnTo>
                    <a:lnTo>
                      <a:pt x="0" y="0"/>
                    </a:lnTo>
                    <a:lnTo>
                      <a:pt x="0" y="113062"/>
                    </a:lnTo>
                    <a:lnTo>
                      <a:pt x="29642" y="113062"/>
                    </a:lnTo>
                    <a:lnTo>
                      <a:pt x="61824" y="113062"/>
                    </a:lnTo>
                    <a:cubicBezTo>
                      <a:pt x="77492" y="113062"/>
                      <a:pt x="90195" y="99723"/>
                      <a:pt x="90195" y="83208"/>
                    </a:cubicBezTo>
                    <a:cubicBezTo>
                      <a:pt x="90195" y="69446"/>
                      <a:pt x="81303" y="58013"/>
                      <a:pt x="69234" y="54414"/>
                    </a:cubicBezTo>
                    <a:close/>
                    <a:moveTo>
                      <a:pt x="29642" y="24560"/>
                    </a:moveTo>
                    <a:lnTo>
                      <a:pt x="49120" y="24560"/>
                    </a:lnTo>
                    <a:cubicBezTo>
                      <a:pt x="53990" y="24560"/>
                      <a:pt x="57801" y="29430"/>
                      <a:pt x="57801" y="35358"/>
                    </a:cubicBezTo>
                    <a:cubicBezTo>
                      <a:pt x="57801" y="41287"/>
                      <a:pt x="53990" y="46156"/>
                      <a:pt x="49120" y="46156"/>
                    </a:cubicBezTo>
                    <a:lnTo>
                      <a:pt x="29642" y="46156"/>
                    </a:lnTo>
                    <a:lnTo>
                      <a:pt x="29642" y="24560"/>
                    </a:lnTo>
                    <a:close/>
                    <a:moveTo>
                      <a:pt x="49120" y="88713"/>
                    </a:moveTo>
                    <a:lnTo>
                      <a:pt x="29642" y="88713"/>
                    </a:lnTo>
                    <a:lnTo>
                      <a:pt x="29642" y="67117"/>
                    </a:lnTo>
                    <a:lnTo>
                      <a:pt x="49120" y="67117"/>
                    </a:lnTo>
                    <a:cubicBezTo>
                      <a:pt x="55049" y="67117"/>
                      <a:pt x="59918" y="71987"/>
                      <a:pt x="59918" y="77915"/>
                    </a:cubicBezTo>
                    <a:cubicBezTo>
                      <a:pt x="59918" y="83843"/>
                      <a:pt x="55049" y="88713"/>
                      <a:pt x="49120" y="88713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02" name="자유형: 도형 101">
                <a:extLst>
                  <a:ext uri="{FF2B5EF4-FFF2-40B4-BE49-F238E27FC236}">
                    <a16:creationId xmlns:a16="http://schemas.microsoft.com/office/drawing/2014/main" id="{A983A8D2-0EAE-4601-9362-1FC007560EA1}"/>
                  </a:ext>
                </a:extLst>
              </p:cNvPr>
              <p:cNvSpPr/>
              <p:nvPr/>
            </p:nvSpPr>
            <p:spPr>
              <a:xfrm>
                <a:off x="11270484" y="533188"/>
                <a:ext cx="92100" cy="121954"/>
              </a:xfrm>
              <a:custGeom>
                <a:avLst/>
                <a:gdLst>
                  <a:gd name="connsiteX0" fmla="*/ 92101 w 92100"/>
                  <a:gd name="connsiteY0" fmla="*/ 83208 h 121954"/>
                  <a:gd name="connsiteX1" fmla="*/ 92101 w 92100"/>
                  <a:gd name="connsiteY1" fmla="*/ 82573 h 121954"/>
                  <a:gd name="connsiteX2" fmla="*/ 92101 w 92100"/>
                  <a:gd name="connsiteY2" fmla="*/ 82573 h 121954"/>
                  <a:gd name="connsiteX3" fmla="*/ 47427 w 92100"/>
                  <a:gd name="connsiteY3" fmla="*/ 46580 h 121954"/>
                  <a:gd name="connsiteX4" fmla="*/ 31759 w 92100"/>
                  <a:gd name="connsiteY4" fmla="*/ 37475 h 121954"/>
                  <a:gd name="connsiteX5" fmla="*/ 44039 w 92100"/>
                  <a:gd name="connsiteY5" fmla="*/ 26677 h 121954"/>
                  <a:gd name="connsiteX6" fmla="*/ 56319 w 92100"/>
                  <a:gd name="connsiteY6" fmla="*/ 37475 h 121954"/>
                  <a:gd name="connsiteX7" fmla="*/ 88078 w 92100"/>
                  <a:gd name="connsiteY7" fmla="*/ 37475 h 121954"/>
                  <a:gd name="connsiteX8" fmla="*/ 44039 w 92100"/>
                  <a:gd name="connsiteY8" fmla="*/ 0 h 121954"/>
                  <a:gd name="connsiteX9" fmla="*/ 212 w 92100"/>
                  <a:gd name="connsiteY9" fmla="*/ 36417 h 121954"/>
                  <a:gd name="connsiteX10" fmla="*/ 212 w 92100"/>
                  <a:gd name="connsiteY10" fmla="*/ 36417 h 121954"/>
                  <a:gd name="connsiteX11" fmla="*/ 212 w 92100"/>
                  <a:gd name="connsiteY11" fmla="*/ 37052 h 121954"/>
                  <a:gd name="connsiteX12" fmla="*/ 212 w 92100"/>
                  <a:gd name="connsiteY12" fmla="*/ 37687 h 121954"/>
                  <a:gd name="connsiteX13" fmla="*/ 212 w 92100"/>
                  <a:gd name="connsiteY13" fmla="*/ 37687 h 121954"/>
                  <a:gd name="connsiteX14" fmla="*/ 44039 w 92100"/>
                  <a:gd name="connsiteY14" fmla="*/ 73045 h 121954"/>
                  <a:gd name="connsiteX15" fmla="*/ 60554 w 92100"/>
                  <a:gd name="connsiteY15" fmla="*/ 82785 h 121954"/>
                  <a:gd name="connsiteX16" fmla="*/ 46156 w 92100"/>
                  <a:gd name="connsiteY16" fmla="*/ 95488 h 121954"/>
                  <a:gd name="connsiteX17" fmla="*/ 31759 w 92100"/>
                  <a:gd name="connsiteY17" fmla="*/ 82785 h 121954"/>
                  <a:gd name="connsiteX18" fmla="*/ 0 w 92100"/>
                  <a:gd name="connsiteY18" fmla="*/ 82785 h 121954"/>
                  <a:gd name="connsiteX19" fmla="*/ 46156 w 92100"/>
                  <a:gd name="connsiteY19" fmla="*/ 121954 h 121954"/>
                  <a:gd name="connsiteX20" fmla="*/ 92101 w 92100"/>
                  <a:gd name="connsiteY20" fmla="*/ 83843 h 121954"/>
                  <a:gd name="connsiteX21" fmla="*/ 92101 w 92100"/>
                  <a:gd name="connsiteY21" fmla="*/ 83843 h 121954"/>
                  <a:gd name="connsiteX22" fmla="*/ 92101 w 92100"/>
                  <a:gd name="connsiteY22" fmla="*/ 83208 h 121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2100" h="121954">
                    <a:moveTo>
                      <a:pt x="92101" y="83208"/>
                    </a:moveTo>
                    <a:cubicBezTo>
                      <a:pt x="92101" y="82997"/>
                      <a:pt x="92101" y="82785"/>
                      <a:pt x="92101" y="82573"/>
                    </a:cubicBezTo>
                    <a:lnTo>
                      <a:pt x="92101" y="82573"/>
                    </a:lnTo>
                    <a:cubicBezTo>
                      <a:pt x="91466" y="62671"/>
                      <a:pt x="71775" y="46580"/>
                      <a:pt x="47427" y="46580"/>
                    </a:cubicBezTo>
                    <a:cubicBezTo>
                      <a:pt x="47427" y="46580"/>
                      <a:pt x="31759" y="46791"/>
                      <a:pt x="31759" y="37475"/>
                    </a:cubicBezTo>
                    <a:cubicBezTo>
                      <a:pt x="31759" y="31547"/>
                      <a:pt x="37264" y="26677"/>
                      <a:pt x="44039" y="26677"/>
                    </a:cubicBezTo>
                    <a:cubicBezTo>
                      <a:pt x="50814" y="26677"/>
                      <a:pt x="56319" y="31547"/>
                      <a:pt x="56319" y="37475"/>
                    </a:cubicBezTo>
                    <a:lnTo>
                      <a:pt x="88078" y="37475"/>
                    </a:lnTo>
                    <a:cubicBezTo>
                      <a:pt x="88078" y="16726"/>
                      <a:pt x="68387" y="0"/>
                      <a:pt x="44039" y="0"/>
                    </a:cubicBezTo>
                    <a:cubicBezTo>
                      <a:pt x="20114" y="0"/>
                      <a:pt x="847" y="16091"/>
                      <a:pt x="212" y="36417"/>
                    </a:cubicBezTo>
                    <a:lnTo>
                      <a:pt x="212" y="36417"/>
                    </a:lnTo>
                    <a:cubicBezTo>
                      <a:pt x="212" y="36629"/>
                      <a:pt x="212" y="36840"/>
                      <a:pt x="212" y="37052"/>
                    </a:cubicBezTo>
                    <a:cubicBezTo>
                      <a:pt x="212" y="37264"/>
                      <a:pt x="212" y="37475"/>
                      <a:pt x="212" y="37687"/>
                    </a:cubicBezTo>
                    <a:lnTo>
                      <a:pt x="212" y="37687"/>
                    </a:lnTo>
                    <a:cubicBezTo>
                      <a:pt x="847" y="57378"/>
                      <a:pt x="20326" y="73045"/>
                      <a:pt x="44039" y="73045"/>
                    </a:cubicBezTo>
                    <a:cubicBezTo>
                      <a:pt x="44039" y="73045"/>
                      <a:pt x="58436" y="74316"/>
                      <a:pt x="60554" y="82785"/>
                    </a:cubicBezTo>
                    <a:cubicBezTo>
                      <a:pt x="60554" y="89772"/>
                      <a:pt x="53990" y="95488"/>
                      <a:pt x="46156" y="95488"/>
                    </a:cubicBezTo>
                    <a:cubicBezTo>
                      <a:pt x="38322" y="95488"/>
                      <a:pt x="31759" y="89772"/>
                      <a:pt x="31759" y="82785"/>
                    </a:cubicBezTo>
                    <a:lnTo>
                      <a:pt x="0" y="82785"/>
                    </a:lnTo>
                    <a:cubicBezTo>
                      <a:pt x="0" y="104381"/>
                      <a:pt x="20537" y="121954"/>
                      <a:pt x="46156" y="121954"/>
                    </a:cubicBezTo>
                    <a:cubicBezTo>
                      <a:pt x="71140" y="121954"/>
                      <a:pt x="91466" y="105016"/>
                      <a:pt x="92101" y="83843"/>
                    </a:cubicBezTo>
                    <a:lnTo>
                      <a:pt x="92101" y="83843"/>
                    </a:lnTo>
                    <a:cubicBezTo>
                      <a:pt x="92101" y="83632"/>
                      <a:pt x="92101" y="83420"/>
                      <a:pt x="92101" y="83208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sp>
          <p:nvSpPr>
            <p:cNvPr id="65" name="TextBox 64">
              <a:hlinkClick r:id="rId3"/>
              <a:extLst>
                <a:ext uri="{FF2B5EF4-FFF2-40B4-BE49-F238E27FC236}">
                  <a16:creationId xmlns:a16="http://schemas.microsoft.com/office/drawing/2014/main" id="{94B4A7A0-B7B5-4316-9D6A-A50BC7C4A13D}"/>
                </a:ext>
              </a:extLst>
            </p:cNvPr>
            <p:cNvSpPr txBox="1"/>
            <p:nvPr/>
          </p:nvSpPr>
          <p:spPr>
            <a:xfrm>
              <a:off x="6476798" y="4852037"/>
              <a:ext cx="1052532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Poppins ExtraBold" panose="00000900000000000000" pitchFamily="2" charset="0"/>
                  <a:ea typeface="Spoqa Han Sans Neo Light" panose="020B0300000000000000" pitchFamily="34" charset="-127"/>
                  <a:cs typeface="Poppins ExtraBold" panose="00000900000000000000" pitchFamily="2" charset="0"/>
                  <a:hlinkClick r:id="rId3"/>
                </a:rPr>
                <a:t>poppins</a:t>
              </a:r>
              <a:endParaRPr kumimoji="0" lang="en-US" altLang="ko-KR" sz="20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oppins ExtraBold" panose="00000900000000000000" pitchFamily="2" charset="0"/>
                <a:ea typeface="Spoqa Han Sans Neo Light" panose="020B0300000000000000" pitchFamily="34" charset="-127"/>
                <a:cs typeface="Poppins ExtraBold" panose="000009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9522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286596" y="727572"/>
            <a:ext cx="1638269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서비스 플로우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EAF09CCB-20EE-F3BD-F7A6-1DEFCFA45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9" name="모서리가 둥근 직사각형 2">
            <a:extLst>
              <a:ext uri="{FF2B5EF4-FFF2-40B4-BE49-F238E27FC236}">
                <a16:creationId xmlns:a16="http://schemas.microsoft.com/office/drawing/2014/main" id="{3CFCECF6-7016-74F9-7F99-D05C5DBFCD8F}"/>
              </a:ext>
            </a:extLst>
          </p:cNvPr>
          <p:cNvSpPr/>
          <p:nvPr/>
        </p:nvSpPr>
        <p:spPr>
          <a:xfrm>
            <a:off x="2696645" y="1696423"/>
            <a:ext cx="3289818" cy="420553"/>
          </a:xfrm>
          <a:prstGeom prst="roundRect">
            <a:avLst/>
          </a:prstGeom>
          <a:ln w="952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후원이 필요한 도서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0" name="모서리가 둥근 직사각형 3">
            <a:extLst>
              <a:ext uri="{FF2B5EF4-FFF2-40B4-BE49-F238E27FC236}">
                <a16:creationId xmlns:a16="http://schemas.microsoft.com/office/drawing/2014/main" id="{0B67777C-D81C-B242-B471-7CB2E2BD4CEE}"/>
              </a:ext>
            </a:extLst>
          </p:cNvPr>
          <p:cNvSpPr/>
          <p:nvPr/>
        </p:nvSpPr>
        <p:spPr>
          <a:xfrm>
            <a:off x="2696644" y="2216760"/>
            <a:ext cx="6798709" cy="1666636"/>
          </a:xfrm>
          <a:prstGeom prst="roundRect">
            <a:avLst>
              <a:gd name="adj" fmla="val 7395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600" b="1" dirty="0" err="1">
                <a:solidFill>
                  <a:schemeClr val="bg1"/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크라운드</a:t>
            </a:r>
            <a:r>
              <a:rPr kumimoji="1" lang="ko-KR" altLang="en-US" sz="1600" b="1" dirty="0">
                <a:solidFill>
                  <a:schemeClr val="bg1"/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 </a:t>
            </a:r>
            <a:r>
              <a:rPr kumimoji="1" lang="ko-KR" altLang="en-US" sz="1600" b="1" dirty="0" err="1">
                <a:solidFill>
                  <a:schemeClr val="bg1"/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펀딩</a:t>
            </a:r>
            <a:endParaRPr kumimoji="1" lang="x-none" altLang="en-US" sz="1600" b="1" i="0" u="none" strike="noStrike" cap="none" normalizeH="0" baseline="0" dirty="0">
              <a:solidFill>
                <a:schemeClr val="bg1"/>
              </a:solidFill>
              <a:effectLst/>
              <a:latin typeface="Spoqa Han Sans Neo Bold" panose="020B0800000000000000" charset="-127"/>
              <a:ea typeface="Spoqa Han Sans Neo Bold" panose="020B0800000000000000" charset="-127"/>
            </a:endParaRPr>
          </a:p>
        </p:txBody>
      </p:sp>
      <p:sp>
        <p:nvSpPr>
          <p:cNvPr id="11" name="모서리가 둥근 직사각형 4">
            <a:extLst>
              <a:ext uri="{FF2B5EF4-FFF2-40B4-BE49-F238E27FC236}">
                <a16:creationId xmlns:a16="http://schemas.microsoft.com/office/drawing/2014/main" id="{A7588EEF-AD48-966A-9672-A2FA53F93960}"/>
              </a:ext>
            </a:extLst>
          </p:cNvPr>
          <p:cNvSpPr/>
          <p:nvPr/>
        </p:nvSpPr>
        <p:spPr>
          <a:xfrm>
            <a:off x="2696645" y="5144050"/>
            <a:ext cx="3289818" cy="420553"/>
          </a:xfrm>
          <a:prstGeom prst="roundRect">
            <a:avLst/>
          </a:prstGeom>
          <a:ln w="952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제작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3" name="모서리가 둥근 직사각형 5">
            <a:extLst>
              <a:ext uri="{FF2B5EF4-FFF2-40B4-BE49-F238E27FC236}">
                <a16:creationId xmlns:a16="http://schemas.microsoft.com/office/drawing/2014/main" id="{18DBC54C-BC7D-3EE3-2EF5-DD2CD003645E}"/>
              </a:ext>
            </a:extLst>
          </p:cNvPr>
          <p:cNvSpPr/>
          <p:nvPr/>
        </p:nvSpPr>
        <p:spPr>
          <a:xfrm>
            <a:off x="2963329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수요조사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4" name="모서리가 둥근 직사각형 6">
            <a:extLst>
              <a:ext uri="{FF2B5EF4-FFF2-40B4-BE49-F238E27FC236}">
                <a16:creationId xmlns:a16="http://schemas.microsoft.com/office/drawing/2014/main" id="{0397CABB-F39F-6CC0-1CAD-D2C44A605E96}"/>
              </a:ext>
            </a:extLst>
          </p:cNvPr>
          <p:cNvSpPr/>
          <p:nvPr/>
        </p:nvSpPr>
        <p:spPr>
          <a:xfrm>
            <a:off x="3957352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제작비 모금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5" name="모서리가 둥근 직사각형 7">
            <a:extLst>
              <a:ext uri="{FF2B5EF4-FFF2-40B4-BE49-F238E27FC236}">
                <a16:creationId xmlns:a16="http://schemas.microsoft.com/office/drawing/2014/main" id="{63F172C8-94E9-FB7D-E434-95B84C25D327}"/>
              </a:ext>
            </a:extLst>
          </p:cNvPr>
          <p:cNvSpPr/>
          <p:nvPr/>
        </p:nvSpPr>
        <p:spPr>
          <a:xfrm>
            <a:off x="4959203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작품 홍보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7" name="모서리가 둥근 직사각형 8">
            <a:extLst>
              <a:ext uri="{FF2B5EF4-FFF2-40B4-BE49-F238E27FC236}">
                <a16:creationId xmlns:a16="http://schemas.microsoft.com/office/drawing/2014/main" id="{0C038D7A-AB38-0A6E-5C93-D391016FF051}"/>
              </a:ext>
            </a:extLst>
          </p:cNvPr>
          <p:cNvSpPr/>
          <p:nvPr/>
        </p:nvSpPr>
        <p:spPr>
          <a:xfrm>
            <a:off x="2696645" y="4584317"/>
            <a:ext cx="6798708" cy="420553"/>
          </a:xfrm>
          <a:prstGeom prst="roundRect">
            <a:avLst/>
          </a:prstGeom>
          <a:ln w="2857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펀딩</a:t>
            </a:r>
            <a:r>
              <a:rPr kumimoji="1"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 성공 </a:t>
            </a:r>
            <a:r>
              <a:rPr kumimoji="1"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Bold" panose="020B0800000000000000" charset="-127"/>
                <a:ea typeface="Spoqa Han Sans Neo Bold" panose="020B0800000000000000" charset="-127"/>
              </a:rPr>
              <a:t>!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Bold" panose="020B0800000000000000" charset="-127"/>
              <a:ea typeface="Spoqa Han Sans Neo Bold" panose="020B0800000000000000" charset="-127"/>
            </a:endParaRPr>
          </a:p>
        </p:txBody>
      </p:sp>
      <p:sp>
        <p:nvSpPr>
          <p:cNvPr id="19" name="모서리가 둥근 직사각형 9">
            <a:extLst>
              <a:ext uri="{FF2B5EF4-FFF2-40B4-BE49-F238E27FC236}">
                <a16:creationId xmlns:a16="http://schemas.microsoft.com/office/drawing/2014/main" id="{E443554F-3C5A-43DD-5753-8592103BFC8F}"/>
              </a:ext>
            </a:extLst>
          </p:cNvPr>
          <p:cNvSpPr/>
          <p:nvPr/>
        </p:nvSpPr>
        <p:spPr>
          <a:xfrm>
            <a:off x="2696645" y="5673635"/>
            <a:ext cx="3289818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Bold" panose="020B0800000000000000" charset="-127"/>
                <a:ea typeface="Spoqa Han Sans Neo Bold" panose="020B0800000000000000" charset="-127"/>
              </a:rPr>
              <a:t>후원자에게 전달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Bold" panose="020B0800000000000000" charset="-127"/>
              <a:ea typeface="Spoqa Han Sans Neo Bold" panose="020B0800000000000000" charset="-127"/>
            </a:endParaRPr>
          </a:p>
        </p:txBody>
      </p:sp>
      <p:sp>
        <p:nvSpPr>
          <p:cNvPr id="21" name="모서리가 둥근 직사각형 10">
            <a:extLst>
              <a:ext uri="{FF2B5EF4-FFF2-40B4-BE49-F238E27FC236}">
                <a16:creationId xmlns:a16="http://schemas.microsoft.com/office/drawing/2014/main" id="{1EA6C262-03FE-227B-E649-D9750790F82A}"/>
              </a:ext>
            </a:extLst>
          </p:cNvPr>
          <p:cNvSpPr/>
          <p:nvPr/>
        </p:nvSpPr>
        <p:spPr>
          <a:xfrm>
            <a:off x="2127886" y="1696423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1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23" name="모서리가 둥근 직사각형 11">
            <a:extLst>
              <a:ext uri="{FF2B5EF4-FFF2-40B4-BE49-F238E27FC236}">
                <a16:creationId xmlns:a16="http://schemas.microsoft.com/office/drawing/2014/main" id="{F899C839-31F5-A5B9-9EFA-BEFA19D36E1A}"/>
              </a:ext>
            </a:extLst>
          </p:cNvPr>
          <p:cNvSpPr/>
          <p:nvPr/>
        </p:nvSpPr>
        <p:spPr>
          <a:xfrm>
            <a:off x="2127886" y="2202644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2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25" name="모서리가 둥근 직사각형 12">
            <a:extLst>
              <a:ext uri="{FF2B5EF4-FFF2-40B4-BE49-F238E27FC236}">
                <a16:creationId xmlns:a16="http://schemas.microsoft.com/office/drawing/2014/main" id="{40D6C20C-03A7-19CD-BED0-10EDD3DE5482}"/>
              </a:ext>
            </a:extLst>
          </p:cNvPr>
          <p:cNvSpPr/>
          <p:nvPr/>
        </p:nvSpPr>
        <p:spPr>
          <a:xfrm>
            <a:off x="2127886" y="4576985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3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26" name="모서리가 둥근 직사각형 13">
            <a:extLst>
              <a:ext uri="{FF2B5EF4-FFF2-40B4-BE49-F238E27FC236}">
                <a16:creationId xmlns:a16="http://schemas.microsoft.com/office/drawing/2014/main" id="{3E1D45D6-0E57-3886-255E-8F8459AD253F}"/>
              </a:ext>
            </a:extLst>
          </p:cNvPr>
          <p:cNvSpPr/>
          <p:nvPr/>
        </p:nvSpPr>
        <p:spPr>
          <a:xfrm>
            <a:off x="2127886" y="5106570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4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32" name="모서리가 둥근 직사각형 14">
            <a:extLst>
              <a:ext uri="{FF2B5EF4-FFF2-40B4-BE49-F238E27FC236}">
                <a16:creationId xmlns:a16="http://schemas.microsoft.com/office/drawing/2014/main" id="{6D84A175-D6A4-E229-90A7-44CD34F39515}"/>
              </a:ext>
            </a:extLst>
          </p:cNvPr>
          <p:cNvSpPr/>
          <p:nvPr/>
        </p:nvSpPr>
        <p:spPr>
          <a:xfrm>
            <a:off x="2127886" y="5659519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5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47" name="모서리가 둥근 직사각형 2">
            <a:extLst>
              <a:ext uri="{FF2B5EF4-FFF2-40B4-BE49-F238E27FC236}">
                <a16:creationId xmlns:a16="http://schemas.microsoft.com/office/drawing/2014/main" id="{A955422B-CE08-634D-B28A-CC45B7B2D79B}"/>
              </a:ext>
            </a:extLst>
          </p:cNvPr>
          <p:cNvSpPr/>
          <p:nvPr/>
        </p:nvSpPr>
        <p:spPr>
          <a:xfrm>
            <a:off x="6205536" y="1696423"/>
            <a:ext cx="3289818" cy="420553"/>
          </a:xfrm>
          <a:prstGeom prst="roundRect">
            <a:avLst/>
          </a:prstGeom>
          <a:ln w="952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보고싶은 </a:t>
            </a:r>
            <a:r>
              <a:rPr kumimoji="1" lang="ko-KR" altLang="en-US" sz="1100" i="0" u="none" strike="noStrike" cap="none" normalizeH="0" baseline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미출판</a:t>
            </a: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 도서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49" name="모서리가 둥근 직사각형 4">
            <a:extLst>
              <a:ext uri="{FF2B5EF4-FFF2-40B4-BE49-F238E27FC236}">
                <a16:creationId xmlns:a16="http://schemas.microsoft.com/office/drawing/2014/main" id="{8FBF3EFC-71CD-7F42-7633-585EC7E12BFB}"/>
              </a:ext>
            </a:extLst>
          </p:cNvPr>
          <p:cNvSpPr/>
          <p:nvPr/>
        </p:nvSpPr>
        <p:spPr>
          <a:xfrm>
            <a:off x="6205536" y="4039156"/>
            <a:ext cx="3289818" cy="420553"/>
          </a:xfrm>
          <a:prstGeom prst="roundRect">
            <a:avLst/>
          </a:prstGeom>
          <a:ln w="9525"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퍼플레잉</a:t>
            </a: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 단독 리워드로 작품 후원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0" name="모서리가 둥근 직사각형 5">
            <a:extLst>
              <a:ext uri="{FF2B5EF4-FFF2-40B4-BE49-F238E27FC236}">
                <a16:creationId xmlns:a16="http://schemas.microsoft.com/office/drawing/2014/main" id="{637F38A6-77B5-4D33-4DB2-DA67E6A64E3F}"/>
              </a:ext>
            </a:extLst>
          </p:cNvPr>
          <p:cNvSpPr/>
          <p:nvPr/>
        </p:nvSpPr>
        <p:spPr>
          <a:xfrm>
            <a:off x="6472220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수요조사 참여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1" name="모서리가 둥근 직사각형 6">
            <a:extLst>
              <a:ext uri="{FF2B5EF4-FFF2-40B4-BE49-F238E27FC236}">
                <a16:creationId xmlns:a16="http://schemas.microsoft.com/office/drawing/2014/main" id="{DA785312-2A35-5B14-22A4-C5AA5C53A599}"/>
              </a:ext>
            </a:extLst>
          </p:cNvPr>
          <p:cNvSpPr/>
          <p:nvPr/>
        </p:nvSpPr>
        <p:spPr>
          <a:xfrm>
            <a:off x="7466244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제작비 후원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2" name="모서리가 둥근 직사각형 7">
            <a:extLst>
              <a:ext uri="{FF2B5EF4-FFF2-40B4-BE49-F238E27FC236}">
                <a16:creationId xmlns:a16="http://schemas.microsoft.com/office/drawing/2014/main" id="{689BECA3-433D-8F12-25E2-4C3167C98C95}"/>
              </a:ext>
            </a:extLst>
          </p:cNvPr>
          <p:cNvSpPr/>
          <p:nvPr/>
        </p:nvSpPr>
        <p:spPr>
          <a:xfrm>
            <a:off x="8468094" y="3314870"/>
            <a:ext cx="881285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작품 소식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4" name="모서리가 둥근 직사각형 10">
            <a:extLst>
              <a:ext uri="{FF2B5EF4-FFF2-40B4-BE49-F238E27FC236}">
                <a16:creationId xmlns:a16="http://schemas.microsoft.com/office/drawing/2014/main" id="{4183C4B7-4088-F498-E974-82010B4B5B4E}"/>
              </a:ext>
            </a:extLst>
          </p:cNvPr>
          <p:cNvSpPr/>
          <p:nvPr/>
        </p:nvSpPr>
        <p:spPr>
          <a:xfrm>
            <a:off x="9630635" y="1696423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1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5" name="모서리가 둥근 직사각형 11">
            <a:extLst>
              <a:ext uri="{FF2B5EF4-FFF2-40B4-BE49-F238E27FC236}">
                <a16:creationId xmlns:a16="http://schemas.microsoft.com/office/drawing/2014/main" id="{340775F8-9C8F-5F43-AB0D-3B4BFE90E53E}"/>
              </a:ext>
            </a:extLst>
          </p:cNvPr>
          <p:cNvSpPr/>
          <p:nvPr/>
        </p:nvSpPr>
        <p:spPr>
          <a:xfrm>
            <a:off x="9630635" y="2202644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2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6" name="모서리가 둥근 직사각형 12">
            <a:extLst>
              <a:ext uri="{FF2B5EF4-FFF2-40B4-BE49-F238E27FC236}">
                <a16:creationId xmlns:a16="http://schemas.microsoft.com/office/drawing/2014/main" id="{E7DB2B12-DC5D-C358-1A7B-D4F1558CAD0F}"/>
              </a:ext>
            </a:extLst>
          </p:cNvPr>
          <p:cNvSpPr/>
          <p:nvPr/>
        </p:nvSpPr>
        <p:spPr>
          <a:xfrm>
            <a:off x="9630635" y="4017252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3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7" name="모서리가 둥근 직사각형 13">
            <a:extLst>
              <a:ext uri="{FF2B5EF4-FFF2-40B4-BE49-F238E27FC236}">
                <a16:creationId xmlns:a16="http://schemas.microsoft.com/office/drawing/2014/main" id="{8D1BFC8A-3829-7BE3-8FDF-C0BE3542A1CC}"/>
              </a:ext>
            </a:extLst>
          </p:cNvPr>
          <p:cNvSpPr/>
          <p:nvPr/>
        </p:nvSpPr>
        <p:spPr>
          <a:xfrm>
            <a:off x="9630635" y="4546837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4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58" name="모서리가 둥근 직사각형 9">
            <a:extLst>
              <a:ext uri="{FF2B5EF4-FFF2-40B4-BE49-F238E27FC236}">
                <a16:creationId xmlns:a16="http://schemas.microsoft.com/office/drawing/2014/main" id="{826A627C-D05A-FEEC-ECED-5330478D41C6}"/>
              </a:ext>
            </a:extLst>
          </p:cNvPr>
          <p:cNvSpPr/>
          <p:nvPr/>
        </p:nvSpPr>
        <p:spPr>
          <a:xfrm>
            <a:off x="6205536" y="5677244"/>
            <a:ext cx="3289818" cy="420553"/>
          </a:xfrm>
          <a:prstGeom prst="roundRect">
            <a:avLst/>
          </a:prstGeom>
          <a:ln>
            <a:solidFill>
              <a:schemeClr val="accent2">
                <a:lumMod val="75000"/>
              </a:schemeClr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ko-KR" altLang="en-US" sz="1100" i="0" u="none" strike="noStrike" cap="none" normalizeH="0" baseline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poqa Han Sans Neo Bold" panose="020B0800000000000000" charset="-127"/>
                <a:ea typeface="Spoqa Han Sans Neo Bold" panose="020B0800000000000000" charset="-127"/>
              </a:rPr>
              <a:t>출판된 도서 및 리워드 받기</a:t>
            </a:r>
            <a:endParaRPr kumimoji="1" lang="x-none" altLang="en-US" sz="1100" i="0" u="none" strike="noStrike" cap="none" normalizeH="0" baseline="0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Spoqa Han Sans Neo Bold" panose="020B0800000000000000" charset="-127"/>
              <a:ea typeface="Spoqa Han Sans Neo Bold" panose="020B0800000000000000" charset="-127"/>
            </a:endParaRPr>
          </a:p>
        </p:txBody>
      </p:sp>
      <p:sp>
        <p:nvSpPr>
          <p:cNvPr id="59" name="모서리가 둥근 직사각형 14">
            <a:extLst>
              <a:ext uri="{FF2B5EF4-FFF2-40B4-BE49-F238E27FC236}">
                <a16:creationId xmlns:a16="http://schemas.microsoft.com/office/drawing/2014/main" id="{568CD848-EE9E-A0AB-4EB0-322A6D7ED111}"/>
              </a:ext>
            </a:extLst>
          </p:cNvPr>
          <p:cNvSpPr/>
          <p:nvPr/>
        </p:nvSpPr>
        <p:spPr>
          <a:xfrm>
            <a:off x="9630635" y="5663128"/>
            <a:ext cx="433478" cy="188373"/>
          </a:xfrm>
          <a:prstGeom prst="roundRect">
            <a:avLst/>
          </a:prstGeom>
          <a:ln>
            <a:noFill/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kumimoji="1" lang="en-US" altLang="x-none" sz="1100" i="0" u="none" strike="noStrike" cap="none" normalizeH="0" baseline="0" dirty="0">
                <a:solidFill>
                  <a:schemeClr val="accent2"/>
                </a:solidFill>
                <a:effectLst/>
                <a:latin typeface="Spoqa Han Sans Neo Regular" panose="020B0500000000000000" charset="-127"/>
                <a:ea typeface="Spoqa Han Sans Neo Regular" panose="020B0500000000000000" charset="-127"/>
              </a:rPr>
              <a:t>STEP 5</a:t>
            </a:r>
            <a:endParaRPr kumimoji="1" lang="x-none" altLang="en-US" sz="1100" i="0" u="none" strike="noStrike" cap="none" normalizeH="0" baseline="0" dirty="0">
              <a:solidFill>
                <a:schemeClr val="accent2"/>
              </a:solidFill>
              <a:effectLst/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63" name="제목 3">
            <a:extLst>
              <a:ext uri="{FF2B5EF4-FFF2-40B4-BE49-F238E27FC236}">
                <a16:creationId xmlns:a16="http://schemas.microsoft.com/office/drawing/2014/main" id="{0A851097-7BE9-3B89-234B-B8FB03954F96}"/>
              </a:ext>
            </a:extLst>
          </p:cNvPr>
          <p:cNvSpPr txBox="1">
            <a:spLocks/>
          </p:cNvSpPr>
          <p:nvPr/>
        </p:nvSpPr>
        <p:spPr>
          <a:xfrm>
            <a:off x="626083" y="1990628"/>
            <a:ext cx="2162810" cy="1221105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수요조사와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100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제작비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 모금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,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작품 홍보까지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100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퍼플레잉에서</a:t>
            </a:r>
            <a:r>
              <a:rPr lang="en-US" altLang="ko-KR" sz="1100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!</a:t>
            </a:r>
          </a:p>
        </p:txBody>
      </p:sp>
      <p:sp>
        <p:nvSpPr>
          <p:cNvPr id="64" name="제목 3">
            <a:extLst>
              <a:ext uri="{FF2B5EF4-FFF2-40B4-BE49-F238E27FC236}">
                <a16:creationId xmlns:a16="http://schemas.microsoft.com/office/drawing/2014/main" id="{7B4984AC-AC88-7A3E-6CD9-8FEB6410EBA1}"/>
              </a:ext>
            </a:extLst>
          </p:cNvPr>
          <p:cNvSpPr txBox="1">
            <a:spLocks/>
          </p:cNvSpPr>
          <p:nvPr/>
        </p:nvSpPr>
        <p:spPr>
          <a:xfrm>
            <a:off x="626084" y="1645188"/>
            <a:ext cx="1471930" cy="34544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9pPr>
          </a:lstStyle>
          <a:p>
            <a:pPr>
              <a:defRPr/>
            </a:pPr>
            <a:r>
              <a:rPr lang="ko-KR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창작자</a:t>
            </a:r>
            <a:endParaRPr lang="en-US" altLang="ko-KR" sz="18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</p:txBody>
      </p:sp>
      <p:sp>
        <p:nvSpPr>
          <p:cNvPr id="65" name="제목 3">
            <a:extLst>
              <a:ext uri="{FF2B5EF4-FFF2-40B4-BE49-F238E27FC236}">
                <a16:creationId xmlns:a16="http://schemas.microsoft.com/office/drawing/2014/main" id="{EFF59C22-3F3A-834F-6141-4875B8357272}"/>
              </a:ext>
            </a:extLst>
          </p:cNvPr>
          <p:cNvSpPr txBox="1">
            <a:spLocks/>
          </p:cNvSpPr>
          <p:nvPr/>
        </p:nvSpPr>
        <p:spPr>
          <a:xfrm>
            <a:off x="10064113" y="1990628"/>
            <a:ext cx="1471931" cy="2214997"/>
          </a:xfrm>
          <a:prstGeom prst="rect">
            <a:avLst/>
          </a:prstGeom>
        </p:spPr>
        <p:txBody>
          <a:bodyPr vert="horz" lIns="91440" tIns="45720" rIns="91440" bIns="45720" anchor="ctr">
            <a:normAutofit lnSpcReduction="10000"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9pPr>
          </a:lstStyle>
          <a:p>
            <a:pPr algn="r">
              <a:lnSpc>
                <a:spcPct val="150000"/>
              </a:lnSpc>
              <a:defRPr/>
            </a:pPr>
            <a:r>
              <a:rPr lang="ko-KR" altLang="en-US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펀딩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 참여로</a:t>
            </a: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단독 리워드와</a:t>
            </a: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작품 소식을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받아보세요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!</a:t>
            </a:r>
          </a:p>
          <a:p>
            <a:pPr algn="r">
              <a:lnSpc>
                <a:spcPct val="150000"/>
              </a:lnSpc>
              <a:defRPr/>
            </a:pP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보고싶었던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작품을</a:t>
            </a: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가장 먼저</a:t>
            </a:r>
            <a:endParaRPr lang="en-US" altLang="ko-KR" sz="11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소장하세요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!</a:t>
            </a:r>
          </a:p>
        </p:txBody>
      </p:sp>
      <p:sp>
        <p:nvSpPr>
          <p:cNvPr id="66" name="제목 3">
            <a:extLst>
              <a:ext uri="{FF2B5EF4-FFF2-40B4-BE49-F238E27FC236}">
                <a16:creationId xmlns:a16="http://schemas.microsoft.com/office/drawing/2014/main" id="{45F11829-789B-DA7C-51BE-B31809D22370}"/>
              </a:ext>
            </a:extLst>
          </p:cNvPr>
          <p:cNvSpPr txBox="1">
            <a:spLocks/>
          </p:cNvSpPr>
          <p:nvPr/>
        </p:nvSpPr>
        <p:spPr>
          <a:xfrm>
            <a:off x="10064114" y="1645188"/>
            <a:ext cx="1471930" cy="34544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bg2"/>
                </a:solidFill>
                <a:latin typeface="굴림"/>
                <a:ea typeface="굴림"/>
              </a:defRPr>
            </a:lvl9pPr>
          </a:lstStyle>
          <a:p>
            <a:pPr algn="r">
              <a:defRPr/>
            </a:pPr>
            <a:r>
              <a:rPr lang="ko-KR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  <a:cs typeface="+mn-cs"/>
              </a:rPr>
              <a:t>후원자</a:t>
            </a:r>
            <a:endParaRPr lang="en-US" altLang="ko-KR" sz="1800" dirty="0">
              <a:solidFill>
                <a:schemeClr val="accent1">
                  <a:lumMod val="60000"/>
                  <a:lumOff val="4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428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A001FF54-24BD-4C17-D99F-448B536B05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8" t="5905" r="69999" b="28326"/>
          <a:stretch/>
        </p:blipFill>
        <p:spPr>
          <a:xfrm>
            <a:off x="686098" y="727572"/>
            <a:ext cx="4785190" cy="569206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4E24761-45A9-54BD-F56F-B5AD7486A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07" t="8246" r="122" b="250"/>
          <a:stretch/>
        </p:blipFill>
        <p:spPr>
          <a:xfrm>
            <a:off x="5479940" y="1198504"/>
            <a:ext cx="5875667" cy="50392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286596" y="727572"/>
            <a:ext cx="1638269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서비스 플로우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EAF09CCB-20EE-F3BD-F7A6-1DEFCFA45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09689AB-3DE4-4E2A-D8D0-8F7DE16EA93A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  <p:sp>
        <p:nvSpPr>
          <p:cNvPr id="27" name="모서리가 둥근 직사각형 35">
            <a:extLst>
              <a:ext uri="{FF2B5EF4-FFF2-40B4-BE49-F238E27FC236}">
                <a16:creationId xmlns:a16="http://schemas.microsoft.com/office/drawing/2014/main" id="{E44DEC4F-60AB-219A-13E2-7E7A47BD3EC3}"/>
              </a:ext>
            </a:extLst>
          </p:cNvPr>
          <p:cNvSpPr/>
          <p:nvPr/>
        </p:nvSpPr>
        <p:spPr bwMode="auto">
          <a:xfrm>
            <a:off x="802206" y="949947"/>
            <a:ext cx="1245828" cy="29391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en-US" altLang="ko-KR" sz="10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Tool : Figma </a:t>
            </a:r>
            <a:endParaRPr lang="ko-KR" altLang="en-US" sz="1000" dirty="0">
              <a:solidFill>
                <a:schemeClr val="tx1"/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2293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749B6B5C-A4FB-1C55-7BAE-7828B128EF32}"/>
              </a:ext>
            </a:extLst>
          </p:cNvPr>
          <p:cNvSpPr/>
          <p:nvPr/>
        </p:nvSpPr>
        <p:spPr>
          <a:xfrm>
            <a:off x="10170145" y="2477062"/>
            <a:ext cx="1470100" cy="4287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576739" y="727572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4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사이트맵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9">
            <a:extLst>
              <a:ext uri="{FF2B5EF4-FFF2-40B4-BE49-F238E27FC236}">
                <a16:creationId xmlns:a16="http://schemas.microsoft.com/office/drawing/2014/main" id="{71A84A1C-3D55-0D4F-3B4D-2716C9C9B0B8}"/>
              </a:ext>
            </a:extLst>
          </p:cNvPr>
          <p:cNvSpPr/>
          <p:nvPr/>
        </p:nvSpPr>
        <p:spPr>
          <a:xfrm>
            <a:off x="5198753" y="1890771"/>
            <a:ext cx="1794494" cy="435672"/>
          </a:xfrm>
          <a:prstGeom prst="roundRect">
            <a:avLst>
              <a:gd name="adj" fmla="val 47935"/>
            </a:avLst>
          </a:prstGeom>
          <a:solidFill>
            <a:schemeClr val="accent1"/>
          </a:solidFill>
          <a:ln w="9525" cmpd="sng">
            <a:solidFill>
              <a:schemeClr val="bg1">
                <a:lumMod val="50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10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Home</a:t>
            </a:r>
            <a:endParaRPr kumimoji="0" lang="ko-KR" altLang="en-US" sz="1000" b="1" dirty="0">
              <a:solidFill>
                <a:schemeClr val="bg1"/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10" name="모서리가 둥근 직사각형 11">
            <a:extLst>
              <a:ext uri="{FF2B5EF4-FFF2-40B4-BE49-F238E27FC236}">
                <a16:creationId xmlns:a16="http://schemas.microsoft.com/office/drawing/2014/main" id="{201C3B92-DB57-EFFC-F073-BB585E4AB023}"/>
              </a:ext>
            </a:extLst>
          </p:cNvPr>
          <p:cNvSpPr/>
          <p:nvPr/>
        </p:nvSpPr>
        <p:spPr bwMode="auto">
          <a:xfrm>
            <a:off x="10256087" y="2123546"/>
            <a:ext cx="1309592" cy="308956"/>
          </a:xfrm>
          <a:prstGeom prst="roundRect">
            <a:avLst>
              <a:gd name="adj" fmla="val 50000"/>
            </a:avLst>
          </a:prstGeom>
          <a:solidFill>
            <a:schemeClr val="accent2">
              <a:lumMod val="90000"/>
            </a:schemeClr>
          </a:solidFill>
          <a:ln w="9525" cmpd="sng">
            <a:noFill/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1000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회원가입</a:t>
            </a:r>
          </a:p>
        </p:txBody>
      </p:sp>
      <p:cxnSp>
        <p:nvCxnSpPr>
          <p:cNvPr id="13" name="꺾인 연결선 13">
            <a:extLst>
              <a:ext uri="{FF2B5EF4-FFF2-40B4-BE49-F238E27FC236}">
                <a16:creationId xmlns:a16="http://schemas.microsoft.com/office/drawing/2014/main" id="{D233AE82-2D78-4F7E-7FCB-8A917290B116}"/>
              </a:ext>
            </a:extLst>
          </p:cNvPr>
          <p:cNvCxnSpPr>
            <a:stCxn id="59" idx="3"/>
            <a:endCxn id="10" idx="1"/>
          </p:cNvCxnSpPr>
          <p:nvPr/>
        </p:nvCxnSpPr>
        <p:spPr>
          <a:xfrm flipV="1">
            <a:off x="9150704" y="2278024"/>
            <a:ext cx="1105383" cy="237102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꺾인 연결선 14">
            <a:extLst>
              <a:ext uri="{FF2B5EF4-FFF2-40B4-BE49-F238E27FC236}">
                <a16:creationId xmlns:a16="http://schemas.microsoft.com/office/drawing/2014/main" id="{37033550-C002-82E9-24F3-C3BAF74877C7}"/>
              </a:ext>
            </a:extLst>
          </p:cNvPr>
          <p:cNvCxnSpPr>
            <a:stCxn id="59" idx="3"/>
            <a:endCxn id="15" idx="1"/>
          </p:cNvCxnSpPr>
          <p:nvPr/>
        </p:nvCxnSpPr>
        <p:spPr>
          <a:xfrm>
            <a:off x="9150704" y="2515126"/>
            <a:ext cx="1105383" cy="171575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직사각형 15">
            <a:extLst>
              <a:ext uri="{FF2B5EF4-FFF2-40B4-BE49-F238E27FC236}">
                <a16:creationId xmlns:a16="http://schemas.microsoft.com/office/drawing/2014/main" id="{F634DB58-BCFB-1ADA-3D7C-6DCA19F3B8BA}"/>
              </a:ext>
            </a:extLst>
          </p:cNvPr>
          <p:cNvSpPr/>
          <p:nvPr/>
        </p:nvSpPr>
        <p:spPr bwMode="auto">
          <a:xfrm>
            <a:off x="10256087" y="2532223"/>
            <a:ext cx="1309592" cy="308956"/>
          </a:xfrm>
          <a:prstGeom prst="roundRect">
            <a:avLst>
              <a:gd name="adj" fmla="val 50000"/>
            </a:avLst>
          </a:prstGeom>
          <a:solidFill>
            <a:schemeClr val="accent2">
              <a:lumMod val="90000"/>
            </a:schemeClr>
          </a:solidFill>
          <a:ln w="9525" cmpd="sng">
            <a:noFill/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en-US" altLang="ko-KR" sz="1000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ID/PW</a:t>
            </a:r>
            <a:r>
              <a:rPr lang="ko-KR" altLang="en-US" sz="1000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찾기</a:t>
            </a:r>
          </a:p>
        </p:txBody>
      </p:sp>
      <p:sp>
        <p:nvSpPr>
          <p:cNvPr id="59" name="모서리가 둥근 직사각형 36">
            <a:extLst>
              <a:ext uri="{FF2B5EF4-FFF2-40B4-BE49-F238E27FC236}">
                <a16:creationId xmlns:a16="http://schemas.microsoft.com/office/drawing/2014/main" id="{210F6A63-B57E-7D0F-D1BC-AA6769766A19}"/>
              </a:ext>
            </a:extLst>
          </p:cNvPr>
          <p:cNvSpPr/>
          <p:nvPr/>
        </p:nvSpPr>
        <p:spPr>
          <a:xfrm>
            <a:off x="7464430" y="2319780"/>
            <a:ext cx="1686274" cy="390691"/>
          </a:xfrm>
          <a:prstGeom prst="roundRect">
            <a:avLst>
              <a:gd name="adj" fmla="val 41681"/>
            </a:avLst>
          </a:prstGeom>
          <a:solidFill>
            <a:schemeClr val="accent2">
              <a:lumMod val="90000"/>
            </a:schemeClr>
          </a:solidFill>
          <a:ln w="9525" cmpd="sng">
            <a:noFill/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10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Login</a:t>
            </a:r>
            <a:endParaRPr kumimoji="0" lang="ko-KR" altLang="en-US" sz="1000" b="1" dirty="0">
              <a:solidFill>
                <a:schemeClr val="bg1"/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cxnSp>
        <p:nvCxnSpPr>
          <p:cNvPr id="60" name="꺾인 연결선 37">
            <a:extLst>
              <a:ext uri="{FF2B5EF4-FFF2-40B4-BE49-F238E27FC236}">
                <a16:creationId xmlns:a16="http://schemas.microsoft.com/office/drawing/2014/main" id="{470550FB-36A9-6186-9C3C-98353291DA7D}"/>
              </a:ext>
            </a:extLst>
          </p:cNvPr>
          <p:cNvCxnSpPr>
            <a:stCxn id="6" idx="2"/>
            <a:endCxn id="59" idx="1"/>
          </p:cNvCxnSpPr>
          <p:nvPr/>
        </p:nvCxnSpPr>
        <p:spPr>
          <a:xfrm rot="16200000" flipH="1">
            <a:off x="6685874" y="1736569"/>
            <a:ext cx="188683" cy="136843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CF9245B9-B77C-3497-5361-C89E842EAF5A}"/>
              </a:ext>
            </a:extLst>
          </p:cNvPr>
          <p:cNvGrpSpPr/>
          <p:nvPr/>
        </p:nvGrpSpPr>
        <p:grpSpPr>
          <a:xfrm>
            <a:off x="1220269" y="3325818"/>
            <a:ext cx="1686274" cy="2136933"/>
            <a:chOff x="1668841" y="3088777"/>
            <a:chExt cx="1686274" cy="2136933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D8C3ECFE-0FED-FECE-CD41-EE3EB148DC5D}"/>
                </a:ext>
              </a:extLst>
            </p:cNvPr>
            <p:cNvCxnSpPr>
              <a:stCxn id="11" idx="2"/>
              <a:endCxn id="23" idx="0"/>
            </p:cNvCxnSpPr>
            <p:nvPr/>
          </p:nvCxnSpPr>
          <p:spPr>
            <a:xfrm>
              <a:off x="2511978" y="3479468"/>
              <a:ext cx="11936" cy="1437286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모서리가 둥근 직사각형 12">
              <a:extLst>
                <a:ext uri="{FF2B5EF4-FFF2-40B4-BE49-F238E27FC236}">
                  <a16:creationId xmlns:a16="http://schemas.microsoft.com/office/drawing/2014/main" id="{835FD4E9-8818-F323-3234-385358EE49AD}"/>
                </a:ext>
              </a:extLst>
            </p:cNvPr>
            <p:cNvSpPr/>
            <p:nvPr/>
          </p:nvSpPr>
          <p:spPr>
            <a:xfrm>
              <a:off x="1668841" y="3088777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kumimoji="0" lang="en-US" altLang="ko-KR" sz="900" b="1" dirty="0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About US</a:t>
              </a:r>
              <a:endParaRPr kumimoji="0" lang="ko-KR" altLang="en-US" sz="9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5E293D4F-DF4D-7986-ADE8-ADE8104ACC52}"/>
                </a:ext>
              </a:extLst>
            </p:cNvPr>
            <p:cNvSpPr/>
            <p:nvPr/>
          </p:nvSpPr>
          <p:spPr bwMode="auto">
            <a:xfrm>
              <a:off x="1869118" y="3642181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latin typeface="Spoqa Han Sans Neo Regular" panose="020B0500000000000000" charset="-127"/>
                  <a:ea typeface="Spoqa Han Sans Neo Regular" panose="020B0500000000000000" charset="-127"/>
                </a:rPr>
                <a:t>회사소개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19" name="모서리가 둥근 직사각형 17">
              <a:extLst>
                <a:ext uri="{FF2B5EF4-FFF2-40B4-BE49-F238E27FC236}">
                  <a16:creationId xmlns:a16="http://schemas.microsoft.com/office/drawing/2014/main" id="{609E8306-E606-F5DF-892F-65766F1CCCB2}"/>
                </a:ext>
              </a:extLst>
            </p:cNvPr>
            <p:cNvSpPr/>
            <p:nvPr/>
          </p:nvSpPr>
          <p:spPr bwMode="auto">
            <a:xfrm>
              <a:off x="1869118" y="4067039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사이트맵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21" name="모서리가 둥근 직사각형 18">
              <a:extLst>
                <a:ext uri="{FF2B5EF4-FFF2-40B4-BE49-F238E27FC236}">
                  <a16:creationId xmlns:a16="http://schemas.microsoft.com/office/drawing/2014/main" id="{541A1B47-0BFF-2709-B6B2-9C1C56D42698}"/>
                </a:ext>
              </a:extLst>
            </p:cNvPr>
            <p:cNvSpPr/>
            <p:nvPr/>
          </p:nvSpPr>
          <p:spPr bwMode="auto">
            <a:xfrm>
              <a:off x="1869118" y="4491897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latin typeface="Spoqa Han Sans Neo Regular" panose="020B0500000000000000" charset="-127"/>
                  <a:ea typeface="Spoqa Han Sans Neo Regular" panose="020B0500000000000000" charset="-127"/>
                </a:rPr>
                <a:t>창작 가이드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23" name="모서리가 둥근 직사각형 19">
              <a:extLst>
                <a:ext uri="{FF2B5EF4-FFF2-40B4-BE49-F238E27FC236}">
                  <a16:creationId xmlns:a16="http://schemas.microsoft.com/office/drawing/2014/main" id="{693BCD05-5A9B-B0F5-A949-6C9A383D1B4F}"/>
                </a:ext>
              </a:extLst>
            </p:cNvPr>
            <p:cNvSpPr/>
            <p:nvPr/>
          </p:nvSpPr>
          <p:spPr bwMode="auto">
            <a:xfrm>
              <a:off x="1869118" y="4916754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후원 가이드</a:t>
              </a:r>
            </a:p>
          </p:txBody>
        </p:sp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0D91B030-FB63-3336-22BE-357008D7A3EC}"/>
              </a:ext>
            </a:extLst>
          </p:cNvPr>
          <p:cNvGrpSpPr/>
          <p:nvPr/>
        </p:nvGrpSpPr>
        <p:grpSpPr>
          <a:xfrm>
            <a:off x="5246271" y="3327929"/>
            <a:ext cx="1686274" cy="2169875"/>
            <a:chOff x="6438275" y="3090888"/>
            <a:chExt cx="1686274" cy="2169875"/>
          </a:xfrm>
        </p:grpSpPr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84BF503A-F635-593C-E6E0-A65987B86517}"/>
                </a:ext>
              </a:extLst>
            </p:cNvPr>
            <p:cNvCxnSpPr>
              <a:cxnSpLocks/>
              <a:endCxn id="67" idx="0"/>
            </p:cNvCxnSpPr>
            <p:nvPr/>
          </p:nvCxnSpPr>
          <p:spPr>
            <a:xfrm>
              <a:off x="7288809" y="3479469"/>
              <a:ext cx="0" cy="1472338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8DC02B0-5133-69E1-11B0-E76FF362E127}"/>
                </a:ext>
              </a:extLst>
            </p:cNvPr>
            <p:cNvSpPr/>
            <p:nvPr/>
          </p:nvSpPr>
          <p:spPr>
            <a:xfrm>
              <a:off x="6438275" y="4425927"/>
              <a:ext cx="1686274" cy="4656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48" name="모서리가 둥근 직사각형 25">
              <a:extLst>
                <a:ext uri="{FF2B5EF4-FFF2-40B4-BE49-F238E27FC236}">
                  <a16:creationId xmlns:a16="http://schemas.microsoft.com/office/drawing/2014/main" id="{D0232582-2322-7EAD-2A69-5BD36C8D6ADA}"/>
                </a:ext>
              </a:extLst>
            </p:cNvPr>
            <p:cNvSpPr/>
            <p:nvPr/>
          </p:nvSpPr>
          <p:spPr>
            <a:xfrm>
              <a:off x="6438275" y="309088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lang="ko-KR" altLang="en-US" sz="900" b="1" dirty="0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고객센터</a:t>
              </a:r>
              <a:endParaRPr kumimoji="0" lang="ko-KR" altLang="en-US" sz="9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49" name="모서리가 둥근 직사각형 26">
              <a:extLst>
                <a:ext uri="{FF2B5EF4-FFF2-40B4-BE49-F238E27FC236}">
                  <a16:creationId xmlns:a16="http://schemas.microsoft.com/office/drawing/2014/main" id="{FF4A00D6-381A-43CA-73CC-512DD2EE0507}"/>
                </a:ext>
              </a:extLst>
            </p:cNvPr>
            <p:cNvSpPr/>
            <p:nvPr/>
          </p:nvSpPr>
          <p:spPr bwMode="auto">
            <a:xfrm>
              <a:off x="6634013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공지사항</a:t>
              </a:r>
            </a:p>
          </p:txBody>
        </p:sp>
        <p:sp>
          <p:nvSpPr>
            <p:cNvPr id="50" name="모서리가 둥근 직사각형 27">
              <a:extLst>
                <a:ext uri="{FF2B5EF4-FFF2-40B4-BE49-F238E27FC236}">
                  <a16:creationId xmlns:a16="http://schemas.microsoft.com/office/drawing/2014/main" id="{DBFE2274-4DF4-CBE2-1007-EDEE3EB81F90}"/>
                </a:ext>
              </a:extLst>
            </p:cNvPr>
            <p:cNvSpPr/>
            <p:nvPr/>
          </p:nvSpPr>
          <p:spPr bwMode="auto">
            <a:xfrm>
              <a:off x="6634013" y="403708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en-US" altLang="ko-KR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FAQ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58" name="모서리가 둥근 직사각형 35">
              <a:extLst>
                <a:ext uri="{FF2B5EF4-FFF2-40B4-BE49-F238E27FC236}">
                  <a16:creationId xmlns:a16="http://schemas.microsoft.com/office/drawing/2014/main" id="{70947A81-23E5-749D-641A-1D4238DB1275}"/>
                </a:ext>
              </a:extLst>
            </p:cNvPr>
            <p:cNvSpPr/>
            <p:nvPr/>
          </p:nvSpPr>
          <p:spPr bwMode="auto">
            <a:xfrm>
              <a:off x="6634013" y="4487677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en-US" altLang="ko-KR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1:1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문의</a:t>
              </a:r>
            </a:p>
          </p:txBody>
        </p:sp>
        <p:sp>
          <p:nvSpPr>
            <p:cNvPr id="67" name="모서리가 둥근 직사각형 44">
              <a:extLst>
                <a:ext uri="{FF2B5EF4-FFF2-40B4-BE49-F238E27FC236}">
                  <a16:creationId xmlns:a16="http://schemas.microsoft.com/office/drawing/2014/main" id="{20E1FCDC-AF9C-13DA-C088-58DB3D22828D}"/>
                </a:ext>
              </a:extLst>
            </p:cNvPr>
            <p:cNvSpPr/>
            <p:nvPr/>
          </p:nvSpPr>
          <p:spPr bwMode="auto">
            <a:xfrm>
              <a:off x="6634013" y="4951807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정책</a:t>
              </a: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31A1B4A-52D6-5773-E4D2-09BA2EB2541A}"/>
              </a:ext>
            </a:extLst>
          </p:cNvPr>
          <p:cNvGrpSpPr/>
          <p:nvPr/>
        </p:nvGrpSpPr>
        <p:grpSpPr>
          <a:xfrm>
            <a:off x="7259272" y="3283369"/>
            <a:ext cx="1753773" cy="2295850"/>
            <a:chOff x="8794139" y="3046328"/>
            <a:chExt cx="1753773" cy="229585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7C4F3EA-CCA1-5D11-0015-07D37E417C0B}"/>
                </a:ext>
              </a:extLst>
            </p:cNvPr>
            <p:cNvSpPr/>
            <p:nvPr/>
          </p:nvSpPr>
          <p:spPr>
            <a:xfrm>
              <a:off x="8794139" y="3046328"/>
              <a:ext cx="1753773" cy="22958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1A22E221-DDEC-59C0-D6AB-C77EDA8A554D}"/>
                </a:ext>
              </a:extLst>
            </p:cNvPr>
            <p:cNvCxnSpPr>
              <a:stCxn id="63" idx="2"/>
              <a:endCxn id="72" idx="0"/>
            </p:cNvCxnSpPr>
            <p:nvPr/>
          </p:nvCxnSpPr>
          <p:spPr>
            <a:xfrm flipH="1">
              <a:off x="9658480" y="3481579"/>
              <a:ext cx="7650" cy="142177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모서리가 둥근 직사각형 40">
              <a:extLst>
                <a:ext uri="{FF2B5EF4-FFF2-40B4-BE49-F238E27FC236}">
                  <a16:creationId xmlns:a16="http://schemas.microsoft.com/office/drawing/2014/main" id="{61375730-5B59-C1B8-7167-B0A2E3A8EA46}"/>
                </a:ext>
              </a:extLst>
            </p:cNvPr>
            <p:cNvSpPr/>
            <p:nvPr/>
          </p:nvSpPr>
          <p:spPr>
            <a:xfrm>
              <a:off x="8822993" y="309088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lang="ko-KR" altLang="en-US" sz="900" b="1" dirty="0" err="1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마이페이지</a:t>
              </a:r>
              <a:endParaRPr kumimoji="0" lang="ko-KR" altLang="en-US" sz="9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64" name="모서리가 둥근 직사각형 41">
              <a:extLst>
                <a:ext uri="{FF2B5EF4-FFF2-40B4-BE49-F238E27FC236}">
                  <a16:creationId xmlns:a16="http://schemas.microsoft.com/office/drawing/2014/main" id="{E95ABFFF-A2AC-48B8-A86C-20DB2DE4D8D8}"/>
                </a:ext>
              </a:extLst>
            </p:cNvPr>
            <p:cNvSpPr/>
            <p:nvPr/>
          </p:nvSpPr>
          <p:spPr bwMode="auto">
            <a:xfrm>
              <a:off x="9003684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정보수정</a:t>
              </a:r>
            </a:p>
          </p:txBody>
        </p:sp>
        <p:sp>
          <p:nvSpPr>
            <p:cNvPr id="65" name="모서리가 둥근 직사각형 42">
              <a:extLst>
                <a:ext uri="{FF2B5EF4-FFF2-40B4-BE49-F238E27FC236}">
                  <a16:creationId xmlns:a16="http://schemas.microsoft.com/office/drawing/2014/main" id="{B9545851-BC30-B20D-CCAA-96B0D3122FF4}"/>
                </a:ext>
              </a:extLst>
            </p:cNvPr>
            <p:cNvSpPr/>
            <p:nvPr/>
          </p:nvSpPr>
          <p:spPr bwMode="auto">
            <a:xfrm>
              <a:off x="9003684" y="404796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내역</a:t>
              </a:r>
            </a:p>
          </p:txBody>
        </p:sp>
        <p:sp>
          <p:nvSpPr>
            <p:cNvPr id="66" name="모서리가 둥근 직사각형 43">
              <a:extLst>
                <a:ext uri="{FF2B5EF4-FFF2-40B4-BE49-F238E27FC236}">
                  <a16:creationId xmlns:a16="http://schemas.microsoft.com/office/drawing/2014/main" id="{115E1764-0870-7968-80E3-971591AFE67A}"/>
                </a:ext>
              </a:extLst>
            </p:cNvPr>
            <p:cNvSpPr/>
            <p:nvPr/>
          </p:nvSpPr>
          <p:spPr bwMode="auto">
            <a:xfrm>
              <a:off x="9003684" y="4475658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등록</a:t>
              </a:r>
            </a:p>
          </p:txBody>
        </p:sp>
        <p:sp>
          <p:nvSpPr>
            <p:cNvPr id="72" name="모서리가 둥근 직사각형 49">
              <a:extLst>
                <a:ext uri="{FF2B5EF4-FFF2-40B4-BE49-F238E27FC236}">
                  <a16:creationId xmlns:a16="http://schemas.microsoft.com/office/drawing/2014/main" id="{95F0C4CA-BCCF-B114-00B8-556D2C12A8E6}"/>
                </a:ext>
              </a:extLst>
            </p:cNvPr>
            <p:cNvSpPr/>
            <p:nvPr/>
          </p:nvSpPr>
          <p:spPr bwMode="auto">
            <a:xfrm>
              <a:off x="9003684" y="490335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알림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893F4AFC-1EBA-CD23-8806-98E235EB09C1}"/>
              </a:ext>
            </a:extLst>
          </p:cNvPr>
          <p:cNvGrpSpPr/>
          <p:nvPr/>
        </p:nvGrpSpPr>
        <p:grpSpPr>
          <a:xfrm>
            <a:off x="3233270" y="3325819"/>
            <a:ext cx="1686274" cy="2136932"/>
            <a:chOff x="4053558" y="3088778"/>
            <a:chExt cx="1686274" cy="2136932"/>
          </a:xfrm>
        </p:grpSpPr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8635DE16-EDE0-8F29-93DC-E0402DC2BEBD}"/>
                </a:ext>
              </a:extLst>
            </p:cNvPr>
            <p:cNvCxnSpPr>
              <a:cxnSpLocks/>
              <a:stCxn id="52" idx="2"/>
              <a:endCxn id="79" idx="0"/>
            </p:cNvCxnSpPr>
            <p:nvPr/>
          </p:nvCxnSpPr>
          <p:spPr>
            <a:xfrm>
              <a:off x="4896695" y="3479469"/>
              <a:ext cx="5000" cy="1437285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모서리가 둥근 직사각형 29">
              <a:extLst>
                <a:ext uri="{FF2B5EF4-FFF2-40B4-BE49-F238E27FC236}">
                  <a16:creationId xmlns:a16="http://schemas.microsoft.com/office/drawing/2014/main" id="{DE01AB02-C85B-4534-2A43-22E4BD5069FB}"/>
                </a:ext>
              </a:extLst>
            </p:cNvPr>
            <p:cNvSpPr/>
            <p:nvPr/>
          </p:nvSpPr>
          <p:spPr>
            <a:xfrm>
              <a:off x="4053558" y="308877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kumimoji="0" lang="ko-KR" altLang="en-US" sz="900" b="1" dirty="0" err="1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kumimoji="0" lang="ko-KR" altLang="en-US" sz="900" b="1" dirty="0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프로젝트</a:t>
              </a:r>
            </a:p>
          </p:txBody>
        </p:sp>
        <p:sp>
          <p:nvSpPr>
            <p:cNvPr id="53" name="모서리가 둥근 직사각형 30">
              <a:extLst>
                <a:ext uri="{FF2B5EF4-FFF2-40B4-BE49-F238E27FC236}">
                  <a16:creationId xmlns:a16="http://schemas.microsoft.com/office/drawing/2014/main" id="{5DE720FE-DECB-1809-64C5-50471E8F7C73}"/>
                </a:ext>
              </a:extLst>
            </p:cNvPr>
            <p:cNvSpPr/>
            <p:nvPr/>
          </p:nvSpPr>
          <p:spPr bwMode="auto">
            <a:xfrm>
              <a:off x="4246899" y="406363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인기 </a:t>
              </a: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54" name="모서리가 둥근 직사각형 31">
              <a:extLst>
                <a:ext uri="{FF2B5EF4-FFF2-40B4-BE49-F238E27FC236}">
                  <a16:creationId xmlns:a16="http://schemas.microsoft.com/office/drawing/2014/main" id="{AE35E27F-0FEB-9278-26E1-067662E7BEF9}"/>
                </a:ext>
              </a:extLst>
            </p:cNvPr>
            <p:cNvSpPr/>
            <p:nvPr/>
          </p:nvSpPr>
          <p:spPr bwMode="auto">
            <a:xfrm>
              <a:off x="4246899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장르별</a:t>
              </a:r>
            </a:p>
          </p:txBody>
        </p:sp>
        <p:sp>
          <p:nvSpPr>
            <p:cNvPr id="78" name="모서리가 둥근 직사각형 30">
              <a:extLst>
                <a:ext uri="{FF2B5EF4-FFF2-40B4-BE49-F238E27FC236}">
                  <a16:creationId xmlns:a16="http://schemas.microsoft.com/office/drawing/2014/main" id="{46D80C2E-5117-959F-88F0-1B2683DDFF4F}"/>
                </a:ext>
              </a:extLst>
            </p:cNvPr>
            <p:cNvSpPr/>
            <p:nvPr/>
          </p:nvSpPr>
          <p:spPr bwMode="auto">
            <a:xfrm>
              <a:off x="4246899" y="4481752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신규 </a:t>
              </a: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79" name="모서리가 둥근 직사각형 30">
              <a:extLst>
                <a:ext uri="{FF2B5EF4-FFF2-40B4-BE49-F238E27FC236}">
                  <a16:creationId xmlns:a16="http://schemas.microsoft.com/office/drawing/2014/main" id="{A7EEDD24-A1F7-E0C0-E767-AED01A2CD35F}"/>
                </a:ext>
              </a:extLst>
            </p:cNvPr>
            <p:cNvSpPr/>
            <p:nvPr/>
          </p:nvSpPr>
          <p:spPr bwMode="auto">
            <a:xfrm>
              <a:off x="4246899" y="4916754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 예정</a:t>
              </a:r>
            </a:p>
          </p:txBody>
        </p:sp>
      </p:grp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CC161D92-DEB3-91CF-94B8-5F09420FEFB5}"/>
              </a:ext>
            </a:extLst>
          </p:cNvPr>
          <p:cNvSpPr/>
          <p:nvPr/>
        </p:nvSpPr>
        <p:spPr>
          <a:xfrm>
            <a:off x="1372241" y="1609787"/>
            <a:ext cx="1127343" cy="2939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 전용 화면</a:t>
            </a:r>
          </a:p>
        </p:txBody>
      </p:sp>
      <p:cxnSp>
        <p:nvCxnSpPr>
          <p:cNvPr id="100" name="연결선: 꺾임 99">
            <a:extLst>
              <a:ext uri="{FF2B5EF4-FFF2-40B4-BE49-F238E27FC236}">
                <a16:creationId xmlns:a16="http://schemas.microsoft.com/office/drawing/2014/main" id="{7D9D74CA-E50F-BD8D-5062-6F2469348C18}"/>
              </a:ext>
            </a:extLst>
          </p:cNvPr>
          <p:cNvCxnSpPr>
            <a:stCxn id="11" idx="0"/>
            <a:endCxn id="6" idx="2"/>
          </p:cNvCxnSpPr>
          <p:nvPr/>
        </p:nvCxnSpPr>
        <p:spPr>
          <a:xfrm rot="5400000" flipH="1" flipV="1">
            <a:off x="3580016" y="809834"/>
            <a:ext cx="999375" cy="4032594"/>
          </a:xfrm>
          <a:prstGeom prst="bentConnector3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FE8BF312-BB72-4842-DEB8-B11DE2834999}"/>
              </a:ext>
            </a:extLst>
          </p:cNvPr>
          <p:cNvCxnSpPr>
            <a:stCxn id="6" idx="2"/>
            <a:endCxn id="63" idx="0"/>
          </p:cNvCxnSpPr>
          <p:nvPr/>
        </p:nvCxnSpPr>
        <p:spPr>
          <a:xfrm rot="16200000" flipH="1">
            <a:off x="6612888" y="1809554"/>
            <a:ext cx="1001486" cy="2035263"/>
          </a:xfrm>
          <a:prstGeom prst="bentConnector3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모서리가 둥근 직사각형 35">
            <a:extLst>
              <a:ext uri="{FF2B5EF4-FFF2-40B4-BE49-F238E27FC236}">
                <a16:creationId xmlns:a16="http://schemas.microsoft.com/office/drawing/2014/main" id="{CB47853D-9C91-D822-AD8E-689497B57C01}"/>
              </a:ext>
            </a:extLst>
          </p:cNvPr>
          <p:cNvSpPr/>
          <p:nvPr/>
        </p:nvSpPr>
        <p:spPr bwMode="auto">
          <a:xfrm>
            <a:off x="1312999" y="2019601"/>
            <a:ext cx="1245828" cy="29391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10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관리자 작성권한</a:t>
            </a:r>
          </a:p>
        </p:txBody>
      </p:sp>
      <p:cxnSp>
        <p:nvCxnSpPr>
          <p:cNvPr id="110" name="연결선: 꺾임 109">
            <a:extLst>
              <a:ext uri="{FF2B5EF4-FFF2-40B4-BE49-F238E27FC236}">
                <a16:creationId xmlns:a16="http://schemas.microsoft.com/office/drawing/2014/main" id="{074AEFF3-719D-8F60-5C20-21E04BCEE6A6}"/>
              </a:ext>
            </a:extLst>
          </p:cNvPr>
          <p:cNvCxnSpPr>
            <a:stCxn id="52" idx="0"/>
            <a:endCxn id="6" idx="2"/>
          </p:cNvCxnSpPr>
          <p:nvPr/>
        </p:nvCxnSpPr>
        <p:spPr>
          <a:xfrm rot="5400000" flipH="1" flipV="1">
            <a:off x="4586515" y="1816335"/>
            <a:ext cx="999376" cy="2019593"/>
          </a:xfrm>
          <a:prstGeom prst="bentConnector3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그림 112">
            <a:extLst>
              <a:ext uri="{FF2B5EF4-FFF2-40B4-BE49-F238E27FC236}">
                <a16:creationId xmlns:a16="http://schemas.microsoft.com/office/drawing/2014/main" id="{7DF927F2-EAA7-4857-1DA6-0A97C1D2B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1575D51B-409E-C64C-4526-E6F0A02C6119}"/>
              </a:ext>
            </a:extLst>
          </p:cNvPr>
          <p:cNvGrpSpPr/>
          <p:nvPr/>
        </p:nvGrpSpPr>
        <p:grpSpPr>
          <a:xfrm>
            <a:off x="9339772" y="3283369"/>
            <a:ext cx="1753773" cy="2295850"/>
            <a:chOff x="10472763" y="3046328"/>
            <a:chExt cx="1753773" cy="2295850"/>
          </a:xfrm>
        </p:grpSpPr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C3F4DD73-A880-E9D3-7422-7292648BBA31}"/>
                </a:ext>
              </a:extLst>
            </p:cNvPr>
            <p:cNvSpPr/>
            <p:nvPr/>
          </p:nvSpPr>
          <p:spPr>
            <a:xfrm>
              <a:off x="10472763" y="3046328"/>
              <a:ext cx="1753773" cy="22958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cxnSp>
          <p:nvCxnSpPr>
            <p:cNvPr id="119" name="직선 연결선 118">
              <a:extLst>
                <a:ext uri="{FF2B5EF4-FFF2-40B4-BE49-F238E27FC236}">
                  <a16:creationId xmlns:a16="http://schemas.microsoft.com/office/drawing/2014/main" id="{ABE47957-2B67-23DE-4B80-40DB10346A47}"/>
                </a:ext>
              </a:extLst>
            </p:cNvPr>
            <p:cNvCxnSpPr>
              <a:stCxn id="120" idx="2"/>
              <a:endCxn id="124" idx="0"/>
            </p:cNvCxnSpPr>
            <p:nvPr/>
          </p:nvCxnSpPr>
          <p:spPr>
            <a:xfrm flipH="1">
              <a:off x="11337104" y="3481579"/>
              <a:ext cx="7650" cy="142177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모서리가 둥근 직사각형 40">
              <a:extLst>
                <a:ext uri="{FF2B5EF4-FFF2-40B4-BE49-F238E27FC236}">
                  <a16:creationId xmlns:a16="http://schemas.microsoft.com/office/drawing/2014/main" id="{85AC2F1A-6F05-044B-07B1-A69071A66266}"/>
                </a:ext>
              </a:extLst>
            </p:cNvPr>
            <p:cNvSpPr/>
            <p:nvPr/>
          </p:nvSpPr>
          <p:spPr>
            <a:xfrm>
              <a:off x="10501617" y="309088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lang="ko-KR" altLang="en-US" sz="900" b="1" dirty="0">
                  <a:solidFill>
                    <a:schemeClr val="bg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설정</a:t>
              </a:r>
              <a:endParaRPr kumimoji="0" lang="ko-KR" altLang="en-US" sz="900" b="1" dirty="0">
                <a:solidFill>
                  <a:schemeClr val="bg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  <p:sp>
          <p:nvSpPr>
            <p:cNvPr id="121" name="모서리가 둥근 직사각형 41">
              <a:extLst>
                <a:ext uri="{FF2B5EF4-FFF2-40B4-BE49-F238E27FC236}">
                  <a16:creationId xmlns:a16="http://schemas.microsoft.com/office/drawing/2014/main" id="{0C96E014-CC97-60BC-8DBA-8EF0C60C0DE8}"/>
                </a:ext>
              </a:extLst>
            </p:cNvPr>
            <p:cNvSpPr/>
            <p:nvPr/>
          </p:nvSpPr>
          <p:spPr bwMode="auto">
            <a:xfrm>
              <a:off x="10682308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프로필 정보</a:t>
              </a:r>
            </a:p>
          </p:txBody>
        </p:sp>
        <p:sp>
          <p:nvSpPr>
            <p:cNvPr id="122" name="모서리가 둥근 직사각형 42">
              <a:extLst>
                <a:ext uri="{FF2B5EF4-FFF2-40B4-BE49-F238E27FC236}">
                  <a16:creationId xmlns:a16="http://schemas.microsoft.com/office/drawing/2014/main" id="{CEBDC19E-78CE-17EC-0593-AED9E7E6A73E}"/>
                </a:ext>
              </a:extLst>
            </p:cNvPr>
            <p:cNvSpPr/>
            <p:nvPr/>
          </p:nvSpPr>
          <p:spPr bwMode="auto">
            <a:xfrm>
              <a:off x="10682308" y="404796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계정 정보</a:t>
              </a:r>
            </a:p>
          </p:txBody>
        </p:sp>
        <p:sp>
          <p:nvSpPr>
            <p:cNvPr id="123" name="모서리가 둥근 직사각형 43">
              <a:extLst>
                <a:ext uri="{FF2B5EF4-FFF2-40B4-BE49-F238E27FC236}">
                  <a16:creationId xmlns:a16="http://schemas.microsoft.com/office/drawing/2014/main" id="{9C23AFC7-3E84-A445-2BCF-B55AC8A4AAC3}"/>
                </a:ext>
              </a:extLst>
            </p:cNvPr>
            <p:cNvSpPr/>
            <p:nvPr/>
          </p:nvSpPr>
          <p:spPr bwMode="auto">
            <a:xfrm>
              <a:off x="10682308" y="4475658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Spoqa Han Sans Neo Regular" panose="020B0500000000000000" charset="-127"/>
                  <a:ea typeface="Spoqa Han Sans Neo Regular" panose="020B0500000000000000" charset="-127"/>
                </a:rPr>
                <a:t>배송지 관리</a:t>
              </a:r>
            </a:p>
          </p:txBody>
        </p:sp>
        <p:sp>
          <p:nvSpPr>
            <p:cNvPr id="124" name="모서리가 둥근 직사각형 49">
              <a:extLst>
                <a:ext uri="{FF2B5EF4-FFF2-40B4-BE49-F238E27FC236}">
                  <a16:creationId xmlns:a16="http://schemas.microsoft.com/office/drawing/2014/main" id="{ED550F23-63A6-30AF-F456-DF0916E1C890}"/>
                </a:ext>
              </a:extLst>
            </p:cNvPr>
            <p:cNvSpPr/>
            <p:nvPr/>
          </p:nvSpPr>
          <p:spPr bwMode="auto">
            <a:xfrm>
              <a:off x="10682308" y="490335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latin typeface="Spoqa Han Sans Neo Regular" panose="020B0500000000000000" charset="-127"/>
                  <a:ea typeface="Spoqa Han Sans Neo Regular" panose="020B0500000000000000" charset="-127"/>
                </a:rPr>
                <a:t>알림 수신여부</a:t>
              </a:r>
              <a:endParaRPr lang="ko-KR" altLang="en-US" sz="900" dirty="0">
                <a:solidFill>
                  <a:schemeClr val="tx1"/>
                </a:solidFill>
                <a:latin typeface="Spoqa Han Sans Neo Regular" panose="020B0500000000000000" charset="-127"/>
                <a:ea typeface="Spoqa Han Sans Neo Regular" panose="020B0500000000000000" charset="-127"/>
              </a:endParaRPr>
            </a:p>
          </p:txBody>
        </p:sp>
      </p:grp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9C02DD7E-0836-D4DC-30B3-F143131F4E90}"/>
              </a:ext>
            </a:extLst>
          </p:cNvPr>
          <p:cNvCxnSpPr>
            <a:stCxn id="6" idx="2"/>
            <a:endCxn id="48" idx="0"/>
          </p:cNvCxnSpPr>
          <p:nvPr/>
        </p:nvCxnSpPr>
        <p:spPr>
          <a:xfrm flipH="1">
            <a:off x="6089408" y="2326443"/>
            <a:ext cx="6592" cy="1001486"/>
          </a:xfrm>
          <a:prstGeom prst="line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연결선: 꺾임 132">
            <a:extLst>
              <a:ext uri="{FF2B5EF4-FFF2-40B4-BE49-F238E27FC236}">
                <a16:creationId xmlns:a16="http://schemas.microsoft.com/office/drawing/2014/main" id="{4130354E-BF0F-490C-381B-B5E7C5AAE045}"/>
              </a:ext>
            </a:extLst>
          </p:cNvPr>
          <p:cNvCxnSpPr>
            <a:stCxn id="6" idx="2"/>
            <a:endCxn id="118" idx="0"/>
          </p:cNvCxnSpPr>
          <p:nvPr/>
        </p:nvCxnSpPr>
        <p:spPr>
          <a:xfrm rot="16200000" flipH="1">
            <a:off x="7677866" y="744576"/>
            <a:ext cx="956926" cy="4120659"/>
          </a:xfrm>
          <a:prstGeom prst="bentConnector3">
            <a:avLst>
              <a:gd name="adj1" fmla="val 52330"/>
            </a:avLst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A437D73-2D10-AC2E-A494-775CBD2D9DE9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3158962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260950" y="727572"/>
            <a:ext cx="1689565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버전 이력 관리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EAF09CCB-20EE-F3BD-F7A6-1DEFCFA45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6EB9DA0-1CB4-87BE-CF1E-718A7A2017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7081619"/>
              </p:ext>
            </p:extLst>
          </p:nvPr>
        </p:nvGraphicFramePr>
        <p:xfrm>
          <a:off x="638812" y="1785545"/>
          <a:ext cx="10914376" cy="405949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13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42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55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41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4699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200" b="0" baseline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Spoqa Han Sans Neo Bold" panose="020B0800000000000000" charset="-127"/>
                          <a:ea typeface="Spoqa Han Sans Neo Bold" panose="020B0800000000000000" charset="-127"/>
                        </a:rPr>
                        <a:t>버전</a:t>
                      </a:r>
                      <a:endParaRPr kumimoji="1" lang="ko-KR" altLang="en-US" sz="1200" b="0" i="0" baseline="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Spoqa Han Sans Neo Bold" panose="020B0800000000000000" charset="-127"/>
                        <a:ea typeface="Spoqa Han Sans Neo Bold" panose="020B08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200" b="0" baseline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Spoqa Han Sans Neo Bold" panose="020B0800000000000000" charset="-127"/>
                          <a:ea typeface="Spoqa Han Sans Neo Bold" panose="020B0800000000000000" charset="-127"/>
                        </a:rPr>
                        <a:t>일자</a:t>
                      </a: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200" b="0" baseline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Spoqa Han Sans Neo Bold" panose="020B0800000000000000" charset="-127"/>
                          <a:ea typeface="Spoqa Han Sans Neo Bold" panose="020B0800000000000000" charset="-127"/>
                        </a:rPr>
                        <a:t>상세 개정 내용</a:t>
                      </a:r>
                      <a:endParaRPr kumimoji="1" lang="ko-KR" altLang="en-US" sz="1200" b="0" i="0" baseline="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Spoqa Han Sans Neo Bold" panose="020B0800000000000000" charset="-127"/>
                        <a:ea typeface="Spoqa Han Sans Neo Bold" panose="020B08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200" b="0" baseline="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Spoqa Han Sans Neo Bold" panose="020B0800000000000000" charset="-127"/>
                          <a:ea typeface="Spoqa Han Sans Neo Bold" panose="020B0800000000000000" charset="-127"/>
                        </a:rPr>
                        <a:t>비고</a:t>
                      </a:r>
                      <a:endParaRPr kumimoji="1" lang="ko-KR" altLang="en-US" sz="1200" b="0" i="0" baseline="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Spoqa Han Sans Neo Bold" panose="020B0800000000000000" charset="-127"/>
                        <a:ea typeface="Spoqa Han Sans Neo Bold" panose="020B0800000000000000" charset="-127"/>
                      </a:endParaRPr>
                    </a:p>
                  </a:txBody>
                  <a:tcPr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6991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1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.0</a:t>
                      </a:r>
                      <a:endParaRPr kumimoji="1" lang="ko-KR" altLang="en-US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2022-09-16</a:t>
                      </a:r>
                      <a:endParaRPr kumimoji="1" lang="ko-KR" altLang="en-US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크라우드펀딩사이트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기본 구조</a:t>
                      </a:r>
                      <a:b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</a:b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사업 분야 설정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(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번역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) – 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하위카테고리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: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도서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게임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영화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공연</a:t>
                      </a:r>
                      <a:b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</a:b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펀딩상세페이지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추천펀딩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펀딩실시간랭킹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결제예약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(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)</a:t>
                      </a:r>
                      <a:endParaRPr kumimoji="1" lang="ko-KR" altLang="en-US" sz="1100" b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회원가입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로그인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커뮤니티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고객센터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admin</a:t>
                      </a:r>
                      <a:endParaRPr kumimoji="1" lang="en-US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493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1.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0.1</a:t>
                      </a:r>
                      <a:endParaRPr kumimoji="1" lang="ko-KR" altLang="ko-KR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2022-09-23</a:t>
                      </a:r>
                      <a:endParaRPr kumimoji="1" lang="ko-KR" altLang="en-US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제작자 투자자 계정 통합</a:t>
                      </a:r>
                      <a:r>
                        <a:rPr kumimoji="1" lang="en-US" altLang="ko-KR" sz="1100" b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, </a:t>
                      </a:r>
                      <a:r>
                        <a:rPr kumimoji="1" lang="ko-KR" altLang="en-US" sz="1100" b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기능별 명칭통합</a:t>
                      </a:r>
                      <a:endParaRPr kumimoji="1" lang="ko-KR" altLang="ko-KR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353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1.1.0</a:t>
                      </a: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2022-09-30</a:t>
                      </a: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사업분야 수정 </a:t>
                      </a:r>
                      <a:r>
                        <a:rPr kumimoji="1" lang="en-US" altLang="ko-KR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: 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도서 출판 </a:t>
                      </a:r>
                      <a:r>
                        <a:rPr kumimoji="1" lang="ko-KR" altLang="en-US" sz="1100" b="0" baseline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펀딩</a:t>
                      </a:r>
                      <a:r>
                        <a:rPr kumimoji="1" lang="ko-KR" altLang="en-US" sz="1100" b="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Spoqa Han Sans Neo Regular" panose="020B0500000000000000" charset="-127"/>
                          <a:ea typeface="Spoqa Han Sans Neo Regular" panose="020B0500000000000000" charset="-127"/>
                        </a:rPr>
                        <a:t> 서비스로 변경</a:t>
                      </a: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287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148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0085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9287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7148"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 anchor="ctr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marL="0" lvl="0" indent="0" algn="l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defRPr/>
                      </a:pPr>
                      <a:endParaRPr kumimoji="1" lang="ko-KR" altLang="ko-KR" sz="1100" b="0" i="0" baseline="0" dirty="0">
                        <a:solidFill>
                          <a:schemeClr val="bg2">
                            <a:lumMod val="25000"/>
                          </a:schemeClr>
                        </a:solidFill>
                        <a:latin typeface="Spoqa Han Sans Neo Regular" panose="020B0500000000000000" charset="-127"/>
                        <a:ea typeface="Spoqa Han Sans Neo Regular" panose="020B0500000000000000" charset="-127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97F8AAF-6C33-A1A0-8496-DFFC27CFF792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3507534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186039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3459385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505838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633345"/>
            <a:ext cx="4614674" cy="978206"/>
            <a:chOff x="6980426" y="633345"/>
            <a:chExt cx="4614674" cy="978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56746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Header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메뉴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: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장르별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 |   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인기펀딩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신규펀딩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펀딩예정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통합검색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로그인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회원가입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528991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메인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2049550"/>
            <a:ext cx="4614674" cy="978206"/>
            <a:chOff x="6980426" y="633345"/>
            <a:chExt cx="4614674" cy="97820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428322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Index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메인배너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인기펀딩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신규펀딩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F6ECD7A-DFC7-7259-DBC3-46182C8BE5AF}"/>
              </a:ext>
            </a:extLst>
          </p:cNvPr>
          <p:cNvGrpSpPr/>
          <p:nvPr/>
        </p:nvGrpSpPr>
        <p:grpSpPr>
          <a:xfrm>
            <a:off x="6980426" y="3655325"/>
            <a:ext cx="4614674" cy="978206"/>
            <a:chOff x="6980426" y="633345"/>
            <a:chExt cx="4614674" cy="978206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4AC3A2E-9887-9D18-870A-DE4C5BB3AAC4}"/>
                </a:ext>
              </a:extLst>
            </p:cNvPr>
            <p:cNvSpPr txBox="1"/>
            <p:nvPr/>
          </p:nvSpPr>
          <p:spPr>
            <a:xfrm>
              <a:off x="6980427" y="633345"/>
              <a:ext cx="94096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프로젝트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249A109-5A7D-A3AE-01ED-1E39359B70EE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장르별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(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문학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시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/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에세이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웹툰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)</a:t>
              </a: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인기펀딩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신규펀딩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EBCF2B9-878C-D3AC-2D5C-2EB29D92CBD7}"/>
              </a:ext>
            </a:extLst>
          </p:cNvPr>
          <p:cNvGrpSpPr/>
          <p:nvPr/>
        </p:nvGrpSpPr>
        <p:grpSpPr>
          <a:xfrm>
            <a:off x="6980426" y="5247058"/>
            <a:ext cx="4614674" cy="1219298"/>
            <a:chOff x="6980426" y="633345"/>
            <a:chExt cx="4614674" cy="121929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78D9DDD-8764-0998-E481-D0AB22A8C6F2}"/>
                </a:ext>
              </a:extLst>
            </p:cNvPr>
            <p:cNvSpPr txBox="1"/>
            <p:nvPr/>
          </p:nvSpPr>
          <p:spPr>
            <a:xfrm>
              <a:off x="6980427" y="633345"/>
              <a:ext cx="499560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Footer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7475C7C-DCF4-5778-2203-38A473050A2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9387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회사소개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공지사항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서비스소개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이용안내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창작가이드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후원가이드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정책           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이용약관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개인정보처리방침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고객지원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1:1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문의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3633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79884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Header, Index, Footer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339837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메인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39356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헤더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메뉴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통합검색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회원가입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주요 소식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카로셀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배너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관리자 권한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최대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3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개 등록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인기펀딩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신규펀딩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푸터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회사소개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이용안내 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정책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고객지원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99BA980-812B-B8B8-9A8E-78CBE80346E1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AF3F4A-3087-7418-92C1-1A5AE90AA681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4022935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1638269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펀딩</a:t>
            </a: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 프로젝트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339837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메인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B00D4C-B8A5-BA37-B9EA-EEE3119E7700}"/>
              </a:ext>
            </a:extLst>
          </p:cNvPr>
          <p:cNvSpPr txBox="1"/>
          <p:nvPr/>
        </p:nvSpPr>
        <p:spPr>
          <a:xfrm>
            <a:off x="626084" y="1864106"/>
            <a:ext cx="2552014" cy="2771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장르별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문학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/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에세이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웹툰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Mapper-SQL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쿼리문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사용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인기펀딩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달성률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높은 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신규펀딩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최근 등록일 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펀딩예정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현재 날짜 기준으로 오픈날짜가 현재날짜보다 이후인 프로젝트 정렬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AA47CD7-1E4F-0F35-07FF-FBDEE99A115B}"/>
              </a:ext>
            </a:extLst>
          </p:cNvPr>
          <p:cNvSpPr/>
          <p:nvPr/>
        </p:nvSpPr>
        <p:spPr>
          <a:xfrm>
            <a:off x="377868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C9FF27-65DF-8651-0948-8B47BBF2CA67}"/>
              </a:ext>
            </a:extLst>
          </p:cNvPr>
          <p:cNvSpPr txBox="1"/>
          <p:nvPr/>
        </p:nvSpPr>
        <p:spPr>
          <a:xfrm>
            <a:off x="5544945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37545062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드랍더피티 템플릿 02">
      <a:dk1>
        <a:srgbClr val="303030"/>
      </a:dk1>
      <a:lt1>
        <a:sysClr val="window" lastClr="FFFFFF"/>
      </a:lt1>
      <a:dk2>
        <a:srgbClr val="44546A"/>
      </a:dk2>
      <a:lt2>
        <a:srgbClr val="E7E6E6"/>
      </a:lt2>
      <a:accent1>
        <a:srgbClr val="4E29AA"/>
      </a:accent1>
      <a:accent2>
        <a:srgbClr val="D2C2E4"/>
      </a:accent2>
      <a:accent3>
        <a:srgbClr val="C879FF"/>
      </a:accent3>
      <a:accent4>
        <a:srgbClr val="E4BDFF"/>
      </a:accent4>
      <a:accent5>
        <a:srgbClr val="F4B942"/>
      </a:accent5>
      <a:accent6>
        <a:srgbClr val="FBE3B3"/>
      </a:accent6>
      <a:hlink>
        <a:srgbClr val="303030"/>
      </a:hlink>
      <a:folHlink>
        <a:srgbClr val="F4B942"/>
      </a:folHlink>
    </a:clrScheme>
    <a:fontScheme name="무료 템플릿 01">
      <a:majorFont>
        <a:latin typeface="Poppins Black"/>
        <a:ea typeface="SpoqaHanSans-Bold"/>
        <a:cs typeface=""/>
      </a:majorFont>
      <a:minorFont>
        <a:latin typeface="Poppins Light"/>
        <a:ea typeface="SpoqaHanSans-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0" tIns="0" rIns="0" bIns="0" rtlCol="0" anchor="ctr"/>
      <a:lstStyle>
        <a:defPPr algn="ctr">
          <a:defRPr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1418</TotalTime>
  <Words>1407</Words>
  <Application>Microsoft Office PowerPoint</Application>
  <PresentationFormat>와이드스크린</PresentationFormat>
  <Paragraphs>361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7" baseType="lpstr">
      <vt:lpstr>Source Sans Pro</vt:lpstr>
      <vt:lpstr>Arial</vt:lpstr>
      <vt:lpstr>맑은 고딕</vt:lpstr>
      <vt:lpstr>Spoqa Han Sans Neo Regular</vt:lpstr>
      <vt:lpstr>SpoqaHanSans-Light</vt:lpstr>
      <vt:lpstr>Poppins Light</vt:lpstr>
      <vt:lpstr>SpoqaHanSans-Bold</vt:lpstr>
      <vt:lpstr>Poppins ExtraBold</vt:lpstr>
      <vt:lpstr>Spoqa Han Sans Neo Bold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leeheera</cp:lastModifiedBy>
  <cp:revision>34</cp:revision>
  <dcterms:created xsi:type="dcterms:W3CDTF">2021-06-23T01:27:35Z</dcterms:created>
  <dcterms:modified xsi:type="dcterms:W3CDTF">2022-11-30T15:42:34Z</dcterms:modified>
</cp:coreProperties>
</file>

<file path=docProps/thumbnail.jpeg>
</file>